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906000" type="A4"/>
  <p:notesSz cx="6858000" cy="9144000"/>
  <p:defaultTextStyle>
    <a:defPPr>
      <a:defRPr lang="ja-JP"/>
    </a:defPPr>
    <a:lvl1pPr marL="0" algn="l" defTabSz="478932" rtl="0" eaLnBrk="1" latinLnBrk="0" hangingPunct="1">
      <a:defRPr kumimoji="1" sz="1900" kern="1200">
        <a:solidFill>
          <a:schemeClr val="tx1"/>
        </a:solidFill>
        <a:latin typeface="+mn-lt"/>
        <a:ea typeface="+mn-ea"/>
        <a:cs typeface="+mn-cs"/>
      </a:defRPr>
    </a:lvl1pPr>
    <a:lvl2pPr marL="478932" algn="l" defTabSz="478932" rtl="0" eaLnBrk="1" latinLnBrk="0" hangingPunct="1">
      <a:defRPr kumimoji="1" sz="1900" kern="1200">
        <a:solidFill>
          <a:schemeClr val="tx1"/>
        </a:solidFill>
        <a:latin typeface="+mn-lt"/>
        <a:ea typeface="+mn-ea"/>
        <a:cs typeface="+mn-cs"/>
      </a:defRPr>
    </a:lvl2pPr>
    <a:lvl3pPr marL="957864" algn="l" defTabSz="478932" rtl="0" eaLnBrk="1" latinLnBrk="0" hangingPunct="1">
      <a:defRPr kumimoji="1" sz="1900" kern="1200">
        <a:solidFill>
          <a:schemeClr val="tx1"/>
        </a:solidFill>
        <a:latin typeface="+mn-lt"/>
        <a:ea typeface="+mn-ea"/>
        <a:cs typeface="+mn-cs"/>
      </a:defRPr>
    </a:lvl3pPr>
    <a:lvl4pPr marL="1436796" algn="l" defTabSz="478932" rtl="0" eaLnBrk="1" latinLnBrk="0" hangingPunct="1">
      <a:defRPr kumimoji="1" sz="1900" kern="1200">
        <a:solidFill>
          <a:schemeClr val="tx1"/>
        </a:solidFill>
        <a:latin typeface="+mn-lt"/>
        <a:ea typeface="+mn-ea"/>
        <a:cs typeface="+mn-cs"/>
      </a:defRPr>
    </a:lvl4pPr>
    <a:lvl5pPr marL="1915727" algn="l" defTabSz="478932" rtl="0" eaLnBrk="1" latinLnBrk="0" hangingPunct="1">
      <a:defRPr kumimoji="1" sz="1900" kern="1200">
        <a:solidFill>
          <a:schemeClr val="tx1"/>
        </a:solidFill>
        <a:latin typeface="+mn-lt"/>
        <a:ea typeface="+mn-ea"/>
        <a:cs typeface="+mn-cs"/>
      </a:defRPr>
    </a:lvl5pPr>
    <a:lvl6pPr marL="2394659" algn="l" defTabSz="478932" rtl="0" eaLnBrk="1" latinLnBrk="0" hangingPunct="1">
      <a:defRPr kumimoji="1" sz="1900" kern="1200">
        <a:solidFill>
          <a:schemeClr val="tx1"/>
        </a:solidFill>
        <a:latin typeface="+mn-lt"/>
        <a:ea typeface="+mn-ea"/>
        <a:cs typeface="+mn-cs"/>
      </a:defRPr>
    </a:lvl6pPr>
    <a:lvl7pPr marL="2873591" algn="l" defTabSz="478932" rtl="0" eaLnBrk="1" latinLnBrk="0" hangingPunct="1">
      <a:defRPr kumimoji="1" sz="1900" kern="1200">
        <a:solidFill>
          <a:schemeClr val="tx1"/>
        </a:solidFill>
        <a:latin typeface="+mn-lt"/>
        <a:ea typeface="+mn-ea"/>
        <a:cs typeface="+mn-cs"/>
      </a:defRPr>
    </a:lvl7pPr>
    <a:lvl8pPr marL="3352523" algn="l" defTabSz="478932" rtl="0" eaLnBrk="1" latinLnBrk="0" hangingPunct="1">
      <a:defRPr kumimoji="1" sz="1900" kern="1200">
        <a:solidFill>
          <a:schemeClr val="tx1"/>
        </a:solidFill>
        <a:latin typeface="+mn-lt"/>
        <a:ea typeface="+mn-ea"/>
        <a:cs typeface="+mn-cs"/>
      </a:defRPr>
    </a:lvl8pPr>
    <a:lvl9pPr marL="3831455" algn="l" defTabSz="478932" rtl="0" eaLnBrk="1" latinLnBrk="0" hangingPunct="1">
      <a:defRPr kumimoji="1"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5758FB7-9AC5-4552-8A53-C91805E547FA}" styleName="テーマ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50" d="100"/>
          <a:sy n="50" d="100"/>
        </p:scale>
        <p:origin x="-2696" y="-19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CE761D-4774-804E-91FE-0F910445B6D2}" type="datetimeFigureOut">
              <a:rPr kumimoji="1" lang="ja-JP" altLang="en-US" smtClean="0"/>
              <a:t>2014/09/11</a:t>
            </a:fld>
            <a:endParaRPr kumimoji="1" lang="ja-JP" altLang="en-US"/>
          </a:p>
        </p:txBody>
      </p:sp>
      <p:sp>
        <p:nvSpPr>
          <p:cNvPr id="4" name="スライド イメージ プレースホルダー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9C031B-7C72-CB48-8F18-7B5ADBB9CFBD}" type="slidenum">
              <a:rPr kumimoji="1" lang="ja-JP" altLang="en-US" smtClean="0"/>
              <a:t>‹#›</a:t>
            </a:fld>
            <a:endParaRPr kumimoji="1" lang="ja-JP" altLang="en-US"/>
          </a:p>
        </p:txBody>
      </p:sp>
    </p:spTree>
    <p:extLst>
      <p:ext uri="{BB962C8B-B14F-4D97-AF65-F5344CB8AC3E}">
        <p14:creationId xmlns:p14="http://schemas.microsoft.com/office/powerpoint/2010/main" val="3763964303"/>
      </p:ext>
    </p:extLst>
  </p:cSld>
  <p:clrMap bg1="lt1" tx1="dk1" bg2="lt2" tx2="dk2" accent1="accent1" accent2="accent2" accent3="accent3" accent4="accent4" accent5="accent5" accent6="accent6" hlink="hlink" folHlink="folHlink"/>
  <p:notesStyle>
    <a:lvl1pPr marL="0" algn="l" defTabSz="101361" rtl="0" eaLnBrk="1" latinLnBrk="0" hangingPunct="1">
      <a:defRPr kumimoji="1" sz="300" kern="1200">
        <a:solidFill>
          <a:schemeClr val="tx1"/>
        </a:solidFill>
        <a:latin typeface="+mn-lt"/>
        <a:ea typeface="+mn-ea"/>
        <a:cs typeface="+mn-cs"/>
      </a:defRPr>
    </a:lvl1pPr>
    <a:lvl2pPr marL="101361" algn="l" defTabSz="101361" rtl="0" eaLnBrk="1" latinLnBrk="0" hangingPunct="1">
      <a:defRPr kumimoji="1" sz="300" kern="1200">
        <a:solidFill>
          <a:schemeClr val="tx1"/>
        </a:solidFill>
        <a:latin typeface="+mn-lt"/>
        <a:ea typeface="+mn-ea"/>
        <a:cs typeface="+mn-cs"/>
      </a:defRPr>
    </a:lvl2pPr>
    <a:lvl3pPr marL="202722" algn="l" defTabSz="101361" rtl="0" eaLnBrk="1" latinLnBrk="0" hangingPunct="1">
      <a:defRPr kumimoji="1" sz="300" kern="1200">
        <a:solidFill>
          <a:schemeClr val="tx1"/>
        </a:solidFill>
        <a:latin typeface="+mn-lt"/>
        <a:ea typeface="+mn-ea"/>
        <a:cs typeface="+mn-cs"/>
      </a:defRPr>
    </a:lvl3pPr>
    <a:lvl4pPr marL="304084" algn="l" defTabSz="101361" rtl="0" eaLnBrk="1" latinLnBrk="0" hangingPunct="1">
      <a:defRPr kumimoji="1" sz="300" kern="1200">
        <a:solidFill>
          <a:schemeClr val="tx1"/>
        </a:solidFill>
        <a:latin typeface="+mn-lt"/>
        <a:ea typeface="+mn-ea"/>
        <a:cs typeface="+mn-cs"/>
      </a:defRPr>
    </a:lvl4pPr>
    <a:lvl5pPr marL="405445" algn="l" defTabSz="101361" rtl="0" eaLnBrk="1" latinLnBrk="0" hangingPunct="1">
      <a:defRPr kumimoji="1" sz="300" kern="1200">
        <a:solidFill>
          <a:schemeClr val="tx1"/>
        </a:solidFill>
        <a:latin typeface="+mn-lt"/>
        <a:ea typeface="+mn-ea"/>
        <a:cs typeface="+mn-cs"/>
      </a:defRPr>
    </a:lvl5pPr>
    <a:lvl6pPr marL="506806" algn="l" defTabSz="101361" rtl="0" eaLnBrk="1" latinLnBrk="0" hangingPunct="1">
      <a:defRPr kumimoji="1" sz="300" kern="1200">
        <a:solidFill>
          <a:schemeClr val="tx1"/>
        </a:solidFill>
        <a:latin typeface="+mn-lt"/>
        <a:ea typeface="+mn-ea"/>
        <a:cs typeface="+mn-cs"/>
      </a:defRPr>
    </a:lvl6pPr>
    <a:lvl7pPr marL="608167" algn="l" defTabSz="101361" rtl="0" eaLnBrk="1" latinLnBrk="0" hangingPunct="1">
      <a:defRPr kumimoji="1" sz="300" kern="1200">
        <a:solidFill>
          <a:schemeClr val="tx1"/>
        </a:solidFill>
        <a:latin typeface="+mn-lt"/>
        <a:ea typeface="+mn-ea"/>
        <a:cs typeface="+mn-cs"/>
      </a:defRPr>
    </a:lvl7pPr>
    <a:lvl8pPr marL="709529" algn="l" defTabSz="101361" rtl="0" eaLnBrk="1" latinLnBrk="0" hangingPunct="1">
      <a:defRPr kumimoji="1" sz="300" kern="1200">
        <a:solidFill>
          <a:schemeClr val="tx1"/>
        </a:solidFill>
        <a:latin typeface="+mn-lt"/>
        <a:ea typeface="+mn-ea"/>
        <a:cs typeface="+mn-cs"/>
      </a:defRPr>
    </a:lvl8pPr>
    <a:lvl9pPr marL="810890" algn="l" defTabSz="101361" rtl="0" eaLnBrk="1" latinLnBrk="0" hangingPunct="1">
      <a:defRPr kumimoji="1" sz="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41550" y="685800"/>
            <a:ext cx="23749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9C031B-7C72-CB48-8F18-7B5ADBB9CFBD}" type="slidenum">
              <a:rPr kumimoji="1" lang="ja-JP" altLang="en-US" smtClean="0"/>
              <a:t>1</a:t>
            </a:fld>
            <a:endParaRPr kumimoji="1" lang="ja-JP" altLang="en-US"/>
          </a:p>
        </p:txBody>
      </p:sp>
    </p:spTree>
    <p:extLst>
      <p:ext uri="{BB962C8B-B14F-4D97-AF65-F5344CB8AC3E}">
        <p14:creationId xmlns:p14="http://schemas.microsoft.com/office/powerpoint/2010/main" val="2266996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1"/>
            <a:ext cx="5829300" cy="212337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78932" indent="0" algn="ctr">
              <a:buNone/>
              <a:defRPr>
                <a:solidFill>
                  <a:schemeClr val="tx1">
                    <a:tint val="75000"/>
                  </a:schemeClr>
                </a:solidFill>
              </a:defRPr>
            </a:lvl2pPr>
            <a:lvl3pPr marL="957864" indent="0" algn="ctr">
              <a:buNone/>
              <a:defRPr>
                <a:solidFill>
                  <a:schemeClr val="tx1">
                    <a:tint val="75000"/>
                  </a:schemeClr>
                </a:solidFill>
              </a:defRPr>
            </a:lvl3pPr>
            <a:lvl4pPr marL="1436796" indent="0" algn="ctr">
              <a:buNone/>
              <a:defRPr>
                <a:solidFill>
                  <a:schemeClr val="tx1">
                    <a:tint val="75000"/>
                  </a:schemeClr>
                </a:solidFill>
              </a:defRPr>
            </a:lvl4pPr>
            <a:lvl5pPr marL="1915727" indent="0" algn="ctr">
              <a:buNone/>
              <a:defRPr>
                <a:solidFill>
                  <a:schemeClr val="tx1">
                    <a:tint val="75000"/>
                  </a:schemeClr>
                </a:solidFill>
              </a:defRPr>
            </a:lvl5pPr>
            <a:lvl6pPr marL="2394659" indent="0" algn="ctr">
              <a:buNone/>
              <a:defRPr>
                <a:solidFill>
                  <a:schemeClr val="tx1">
                    <a:tint val="75000"/>
                  </a:schemeClr>
                </a:solidFill>
              </a:defRPr>
            </a:lvl6pPr>
            <a:lvl7pPr marL="2873591" indent="0" algn="ctr">
              <a:buNone/>
              <a:defRPr>
                <a:solidFill>
                  <a:schemeClr val="tx1">
                    <a:tint val="75000"/>
                  </a:schemeClr>
                </a:solidFill>
              </a:defRPr>
            </a:lvl7pPr>
            <a:lvl8pPr marL="3352523" indent="0" algn="ctr">
              <a:buNone/>
              <a:defRPr>
                <a:solidFill>
                  <a:schemeClr val="tx1">
                    <a:tint val="75000"/>
                  </a:schemeClr>
                </a:solidFill>
              </a:defRPr>
            </a:lvl8pPr>
            <a:lvl9pPr marL="383145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CD849DC-EC61-974B-A78E-A39D0C576BB7}" type="datetimeFigureOut">
              <a:rPr kumimoji="1" lang="ja-JP" altLang="en-US" smtClean="0"/>
              <a:t>2014/09/11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F1685B-D4F6-494C-9531-C4DB6E6C09A7}" type="slidenum">
              <a:rPr kumimoji="1" lang="ja-JP" altLang="en-US" smtClean="0"/>
              <a:t>‹#›</a:t>
            </a:fld>
            <a:endParaRPr kumimoji="1" lang="ja-JP" altLang="en-US"/>
          </a:p>
        </p:txBody>
      </p:sp>
    </p:spTree>
    <p:extLst>
      <p:ext uri="{BB962C8B-B14F-4D97-AF65-F5344CB8AC3E}">
        <p14:creationId xmlns:p14="http://schemas.microsoft.com/office/powerpoint/2010/main" val="3341902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D849DC-EC61-974B-A78E-A39D0C576BB7}" type="datetimeFigureOut">
              <a:rPr kumimoji="1" lang="ja-JP" altLang="en-US" smtClean="0"/>
              <a:t>2014/09/11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F1685B-D4F6-494C-9531-C4DB6E6C09A7}" type="slidenum">
              <a:rPr kumimoji="1" lang="ja-JP" altLang="en-US" smtClean="0"/>
              <a:t>‹#›</a:t>
            </a:fld>
            <a:endParaRPr kumimoji="1" lang="ja-JP" altLang="en-US"/>
          </a:p>
        </p:txBody>
      </p:sp>
    </p:spTree>
    <p:extLst>
      <p:ext uri="{BB962C8B-B14F-4D97-AF65-F5344CB8AC3E}">
        <p14:creationId xmlns:p14="http://schemas.microsoft.com/office/powerpoint/2010/main" val="2744679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7621250" y="2499431"/>
            <a:ext cx="5467350" cy="53249336"/>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1215629" y="2499431"/>
            <a:ext cx="16291321" cy="5324933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D849DC-EC61-974B-A78E-A39D0C576BB7}" type="datetimeFigureOut">
              <a:rPr kumimoji="1" lang="ja-JP" altLang="en-US" smtClean="0"/>
              <a:t>2014/09/11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F1685B-D4F6-494C-9531-C4DB6E6C09A7}" type="slidenum">
              <a:rPr kumimoji="1" lang="ja-JP" altLang="en-US" smtClean="0"/>
              <a:t>‹#›</a:t>
            </a:fld>
            <a:endParaRPr kumimoji="1" lang="ja-JP" altLang="en-US"/>
          </a:p>
        </p:txBody>
      </p:sp>
    </p:spTree>
    <p:extLst>
      <p:ext uri="{BB962C8B-B14F-4D97-AF65-F5344CB8AC3E}">
        <p14:creationId xmlns:p14="http://schemas.microsoft.com/office/powerpoint/2010/main" val="535847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D849DC-EC61-974B-A78E-A39D0C576BB7}" type="datetimeFigureOut">
              <a:rPr kumimoji="1" lang="ja-JP" altLang="en-US" smtClean="0"/>
              <a:t>2014/09/11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F1685B-D4F6-494C-9531-C4DB6E6C09A7}" type="slidenum">
              <a:rPr kumimoji="1" lang="ja-JP" altLang="en-US" smtClean="0"/>
              <a:t>‹#›</a:t>
            </a:fld>
            <a:endParaRPr kumimoji="1" lang="ja-JP" altLang="en-US"/>
          </a:p>
        </p:txBody>
      </p:sp>
    </p:spTree>
    <p:extLst>
      <p:ext uri="{BB962C8B-B14F-4D97-AF65-F5344CB8AC3E}">
        <p14:creationId xmlns:p14="http://schemas.microsoft.com/office/powerpoint/2010/main" val="3562235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100">
                <a:solidFill>
                  <a:schemeClr val="tx1">
                    <a:tint val="75000"/>
                  </a:schemeClr>
                </a:solidFill>
              </a:defRPr>
            </a:lvl1pPr>
            <a:lvl2pPr marL="478932" indent="0">
              <a:buNone/>
              <a:defRPr sz="1900">
                <a:solidFill>
                  <a:schemeClr val="tx1">
                    <a:tint val="75000"/>
                  </a:schemeClr>
                </a:solidFill>
              </a:defRPr>
            </a:lvl2pPr>
            <a:lvl3pPr marL="957864" indent="0">
              <a:buNone/>
              <a:defRPr sz="1700">
                <a:solidFill>
                  <a:schemeClr val="tx1">
                    <a:tint val="75000"/>
                  </a:schemeClr>
                </a:solidFill>
              </a:defRPr>
            </a:lvl3pPr>
            <a:lvl4pPr marL="1436796" indent="0">
              <a:buNone/>
              <a:defRPr sz="1500">
                <a:solidFill>
                  <a:schemeClr val="tx1">
                    <a:tint val="75000"/>
                  </a:schemeClr>
                </a:solidFill>
              </a:defRPr>
            </a:lvl4pPr>
            <a:lvl5pPr marL="1915727" indent="0">
              <a:buNone/>
              <a:defRPr sz="1500">
                <a:solidFill>
                  <a:schemeClr val="tx1">
                    <a:tint val="75000"/>
                  </a:schemeClr>
                </a:solidFill>
              </a:defRPr>
            </a:lvl5pPr>
            <a:lvl6pPr marL="2394659" indent="0">
              <a:buNone/>
              <a:defRPr sz="1500">
                <a:solidFill>
                  <a:schemeClr val="tx1">
                    <a:tint val="75000"/>
                  </a:schemeClr>
                </a:solidFill>
              </a:defRPr>
            </a:lvl6pPr>
            <a:lvl7pPr marL="2873591" indent="0">
              <a:buNone/>
              <a:defRPr sz="1500">
                <a:solidFill>
                  <a:schemeClr val="tx1">
                    <a:tint val="75000"/>
                  </a:schemeClr>
                </a:solidFill>
              </a:defRPr>
            </a:lvl7pPr>
            <a:lvl8pPr marL="3352523" indent="0">
              <a:buNone/>
              <a:defRPr sz="1500">
                <a:solidFill>
                  <a:schemeClr val="tx1">
                    <a:tint val="75000"/>
                  </a:schemeClr>
                </a:solidFill>
              </a:defRPr>
            </a:lvl8pPr>
            <a:lvl9pPr marL="3831455"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CD849DC-EC61-974B-A78E-A39D0C576BB7}" type="datetimeFigureOut">
              <a:rPr kumimoji="1" lang="ja-JP" altLang="en-US" smtClean="0"/>
              <a:t>2014/09/11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F1685B-D4F6-494C-9531-C4DB6E6C09A7}" type="slidenum">
              <a:rPr kumimoji="1" lang="ja-JP" altLang="en-US" smtClean="0"/>
              <a:t>‹#›</a:t>
            </a:fld>
            <a:endParaRPr kumimoji="1" lang="ja-JP" altLang="en-US"/>
          </a:p>
        </p:txBody>
      </p:sp>
    </p:spTree>
    <p:extLst>
      <p:ext uri="{BB962C8B-B14F-4D97-AF65-F5344CB8AC3E}">
        <p14:creationId xmlns:p14="http://schemas.microsoft.com/office/powerpoint/2010/main" val="4207472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1215629" y="14560903"/>
            <a:ext cx="10878740" cy="41187864"/>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12208669" y="14560903"/>
            <a:ext cx="10879931" cy="41187864"/>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CD849DC-EC61-974B-A78E-A39D0C576BB7}" type="datetimeFigureOut">
              <a:rPr kumimoji="1" lang="ja-JP" altLang="en-US" smtClean="0"/>
              <a:t>2014/09/11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F1685B-D4F6-494C-9531-C4DB6E6C09A7}" type="slidenum">
              <a:rPr kumimoji="1" lang="ja-JP" altLang="en-US" smtClean="0"/>
              <a:t>‹#›</a:t>
            </a:fld>
            <a:endParaRPr kumimoji="1" lang="ja-JP" altLang="en-US"/>
          </a:p>
        </p:txBody>
      </p:sp>
    </p:spTree>
    <p:extLst>
      <p:ext uri="{BB962C8B-B14F-4D97-AF65-F5344CB8AC3E}">
        <p14:creationId xmlns:p14="http://schemas.microsoft.com/office/powerpoint/2010/main" val="1866006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500" b="1"/>
            </a:lvl1pPr>
            <a:lvl2pPr marL="478932" indent="0">
              <a:buNone/>
              <a:defRPr sz="2100" b="1"/>
            </a:lvl2pPr>
            <a:lvl3pPr marL="957864" indent="0">
              <a:buNone/>
              <a:defRPr sz="1900" b="1"/>
            </a:lvl3pPr>
            <a:lvl4pPr marL="1436796" indent="0">
              <a:buNone/>
              <a:defRPr sz="1700" b="1"/>
            </a:lvl4pPr>
            <a:lvl5pPr marL="1915727" indent="0">
              <a:buNone/>
              <a:defRPr sz="1700" b="1"/>
            </a:lvl5pPr>
            <a:lvl6pPr marL="2394659" indent="0">
              <a:buNone/>
              <a:defRPr sz="1700" b="1"/>
            </a:lvl6pPr>
            <a:lvl7pPr marL="2873591" indent="0">
              <a:buNone/>
              <a:defRPr sz="1700" b="1"/>
            </a:lvl7pPr>
            <a:lvl8pPr marL="3352523" indent="0">
              <a:buNone/>
              <a:defRPr sz="1700" b="1"/>
            </a:lvl8pPr>
            <a:lvl9pPr marL="3831455"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500" b="1"/>
            </a:lvl1pPr>
            <a:lvl2pPr marL="478932" indent="0">
              <a:buNone/>
              <a:defRPr sz="2100" b="1"/>
            </a:lvl2pPr>
            <a:lvl3pPr marL="957864" indent="0">
              <a:buNone/>
              <a:defRPr sz="1900" b="1"/>
            </a:lvl3pPr>
            <a:lvl4pPr marL="1436796" indent="0">
              <a:buNone/>
              <a:defRPr sz="1700" b="1"/>
            </a:lvl4pPr>
            <a:lvl5pPr marL="1915727" indent="0">
              <a:buNone/>
              <a:defRPr sz="1700" b="1"/>
            </a:lvl5pPr>
            <a:lvl6pPr marL="2394659" indent="0">
              <a:buNone/>
              <a:defRPr sz="1700" b="1"/>
            </a:lvl6pPr>
            <a:lvl7pPr marL="2873591" indent="0">
              <a:buNone/>
              <a:defRPr sz="1700" b="1"/>
            </a:lvl7pPr>
            <a:lvl8pPr marL="3352523" indent="0">
              <a:buNone/>
              <a:defRPr sz="1700" b="1"/>
            </a:lvl8pPr>
            <a:lvl9pPr marL="3831455"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CD849DC-EC61-974B-A78E-A39D0C576BB7}" type="datetimeFigureOut">
              <a:rPr kumimoji="1" lang="ja-JP" altLang="en-US" smtClean="0"/>
              <a:t>2014/09/11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0F1685B-D4F6-494C-9531-C4DB6E6C09A7}" type="slidenum">
              <a:rPr kumimoji="1" lang="ja-JP" altLang="en-US" smtClean="0"/>
              <a:t>‹#›</a:t>
            </a:fld>
            <a:endParaRPr kumimoji="1" lang="ja-JP" altLang="en-US"/>
          </a:p>
        </p:txBody>
      </p:sp>
    </p:spTree>
    <p:extLst>
      <p:ext uri="{BB962C8B-B14F-4D97-AF65-F5344CB8AC3E}">
        <p14:creationId xmlns:p14="http://schemas.microsoft.com/office/powerpoint/2010/main" val="2742579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CD849DC-EC61-974B-A78E-A39D0C576BB7}" type="datetimeFigureOut">
              <a:rPr kumimoji="1" lang="ja-JP" altLang="en-US" smtClean="0"/>
              <a:t>2014/09/11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0F1685B-D4F6-494C-9531-C4DB6E6C09A7}" type="slidenum">
              <a:rPr kumimoji="1" lang="ja-JP" altLang="en-US" smtClean="0"/>
              <a:t>‹#›</a:t>
            </a:fld>
            <a:endParaRPr kumimoji="1" lang="ja-JP" altLang="en-US"/>
          </a:p>
        </p:txBody>
      </p:sp>
    </p:spTree>
    <p:extLst>
      <p:ext uri="{BB962C8B-B14F-4D97-AF65-F5344CB8AC3E}">
        <p14:creationId xmlns:p14="http://schemas.microsoft.com/office/powerpoint/2010/main" val="2746627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CD849DC-EC61-974B-A78E-A39D0C576BB7}" type="datetimeFigureOut">
              <a:rPr kumimoji="1" lang="ja-JP" altLang="en-US" smtClean="0"/>
              <a:t>2014/09/11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0F1685B-D4F6-494C-9531-C4DB6E6C09A7}" type="slidenum">
              <a:rPr kumimoji="1" lang="ja-JP" altLang="en-US" smtClean="0"/>
              <a:t>‹#›</a:t>
            </a:fld>
            <a:endParaRPr kumimoji="1" lang="ja-JP" altLang="en-US"/>
          </a:p>
        </p:txBody>
      </p:sp>
    </p:spTree>
    <p:extLst>
      <p:ext uri="{BB962C8B-B14F-4D97-AF65-F5344CB8AC3E}">
        <p14:creationId xmlns:p14="http://schemas.microsoft.com/office/powerpoint/2010/main" val="1108582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6"/>
            <a:ext cx="2256235" cy="1678517"/>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500"/>
            </a:lvl1pPr>
            <a:lvl2pPr marL="478932" indent="0">
              <a:buNone/>
              <a:defRPr sz="1300"/>
            </a:lvl2pPr>
            <a:lvl3pPr marL="957864" indent="0">
              <a:buNone/>
              <a:defRPr sz="1000"/>
            </a:lvl3pPr>
            <a:lvl4pPr marL="1436796" indent="0">
              <a:buNone/>
              <a:defRPr sz="1000"/>
            </a:lvl4pPr>
            <a:lvl5pPr marL="1915727" indent="0">
              <a:buNone/>
              <a:defRPr sz="1000"/>
            </a:lvl5pPr>
            <a:lvl6pPr marL="2394659" indent="0">
              <a:buNone/>
              <a:defRPr sz="1000"/>
            </a:lvl6pPr>
            <a:lvl7pPr marL="2873591" indent="0">
              <a:buNone/>
              <a:defRPr sz="1000"/>
            </a:lvl7pPr>
            <a:lvl8pPr marL="3352523" indent="0">
              <a:buNone/>
              <a:defRPr sz="1000"/>
            </a:lvl8pPr>
            <a:lvl9pPr marL="3831455"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D849DC-EC61-974B-A78E-A39D0C576BB7}" type="datetimeFigureOut">
              <a:rPr kumimoji="1" lang="ja-JP" altLang="en-US" smtClean="0"/>
              <a:t>2014/09/11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F1685B-D4F6-494C-9531-C4DB6E6C09A7}" type="slidenum">
              <a:rPr kumimoji="1" lang="ja-JP" altLang="en-US" smtClean="0"/>
              <a:t>‹#›</a:t>
            </a:fld>
            <a:endParaRPr kumimoji="1" lang="ja-JP" altLang="en-US"/>
          </a:p>
        </p:txBody>
      </p:sp>
    </p:spTree>
    <p:extLst>
      <p:ext uri="{BB962C8B-B14F-4D97-AF65-F5344CB8AC3E}">
        <p14:creationId xmlns:p14="http://schemas.microsoft.com/office/powerpoint/2010/main" val="4144846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1"/>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20"/>
            <a:ext cx="4114800" cy="5943600"/>
          </a:xfrm>
        </p:spPr>
        <p:txBody>
          <a:bodyPr/>
          <a:lstStyle>
            <a:lvl1pPr marL="0" indent="0">
              <a:buNone/>
              <a:defRPr sz="3300"/>
            </a:lvl1pPr>
            <a:lvl2pPr marL="478932" indent="0">
              <a:buNone/>
              <a:defRPr sz="2900"/>
            </a:lvl2pPr>
            <a:lvl3pPr marL="957864" indent="0">
              <a:buNone/>
              <a:defRPr sz="2500"/>
            </a:lvl3pPr>
            <a:lvl4pPr marL="1436796" indent="0">
              <a:buNone/>
              <a:defRPr sz="2100"/>
            </a:lvl4pPr>
            <a:lvl5pPr marL="1915727" indent="0">
              <a:buNone/>
              <a:defRPr sz="2100"/>
            </a:lvl5pPr>
            <a:lvl6pPr marL="2394659" indent="0">
              <a:buNone/>
              <a:defRPr sz="2100"/>
            </a:lvl6pPr>
            <a:lvl7pPr marL="2873591" indent="0">
              <a:buNone/>
              <a:defRPr sz="2100"/>
            </a:lvl7pPr>
            <a:lvl8pPr marL="3352523" indent="0">
              <a:buNone/>
              <a:defRPr sz="2100"/>
            </a:lvl8pPr>
            <a:lvl9pPr marL="3831455" indent="0">
              <a:buNone/>
              <a:defRPr sz="2100"/>
            </a:lvl9pPr>
          </a:lstStyle>
          <a:p>
            <a:endParaRPr kumimoji="1" lang="ja-JP" altLang="en-US"/>
          </a:p>
        </p:txBody>
      </p:sp>
      <p:sp>
        <p:nvSpPr>
          <p:cNvPr id="4" name="テキスト プレースホルダー 3"/>
          <p:cNvSpPr>
            <a:spLocks noGrp="1"/>
          </p:cNvSpPr>
          <p:nvPr>
            <p:ph type="body" sz="half" idx="2"/>
          </p:nvPr>
        </p:nvSpPr>
        <p:spPr>
          <a:xfrm>
            <a:off x="1344216" y="7752821"/>
            <a:ext cx="4114800" cy="1162579"/>
          </a:xfrm>
        </p:spPr>
        <p:txBody>
          <a:bodyPr/>
          <a:lstStyle>
            <a:lvl1pPr marL="0" indent="0">
              <a:buNone/>
              <a:defRPr sz="1500"/>
            </a:lvl1pPr>
            <a:lvl2pPr marL="478932" indent="0">
              <a:buNone/>
              <a:defRPr sz="1300"/>
            </a:lvl2pPr>
            <a:lvl3pPr marL="957864" indent="0">
              <a:buNone/>
              <a:defRPr sz="1000"/>
            </a:lvl3pPr>
            <a:lvl4pPr marL="1436796" indent="0">
              <a:buNone/>
              <a:defRPr sz="1000"/>
            </a:lvl4pPr>
            <a:lvl5pPr marL="1915727" indent="0">
              <a:buNone/>
              <a:defRPr sz="1000"/>
            </a:lvl5pPr>
            <a:lvl6pPr marL="2394659" indent="0">
              <a:buNone/>
              <a:defRPr sz="1000"/>
            </a:lvl6pPr>
            <a:lvl7pPr marL="2873591" indent="0">
              <a:buNone/>
              <a:defRPr sz="1000"/>
            </a:lvl7pPr>
            <a:lvl8pPr marL="3352523" indent="0">
              <a:buNone/>
              <a:defRPr sz="1000"/>
            </a:lvl8pPr>
            <a:lvl9pPr marL="3831455"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D849DC-EC61-974B-A78E-A39D0C576BB7}" type="datetimeFigureOut">
              <a:rPr kumimoji="1" lang="ja-JP" altLang="en-US" smtClean="0"/>
              <a:t>2014/09/11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F1685B-D4F6-494C-9531-C4DB6E6C09A7}" type="slidenum">
              <a:rPr kumimoji="1" lang="ja-JP" altLang="en-US" smtClean="0"/>
              <a:t>‹#›</a:t>
            </a:fld>
            <a:endParaRPr kumimoji="1" lang="ja-JP" altLang="en-US"/>
          </a:p>
        </p:txBody>
      </p:sp>
    </p:spTree>
    <p:extLst>
      <p:ext uri="{BB962C8B-B14F-4D97-AF65-F5344CB8AC3E}">
        <p14:creationId xmlns:p14="http://schemas.microsoft.com/office/powerpoint/2010/main" val="26793349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5786" tIns="47893" rIns="95786" bIns="4789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5786" tIns="47893" rIns="95786" bIns="4789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5786" tIns="47893" rIns="95786" bIns="47893" rtlCol="0" anchor="ctr"/>
          <a:lstStyle>
            <a:lvl1pPr algn="l">
              <a:defRPr sz="1300">
                <a:solidFill>
                  <a:schemeClr val="tx1">
                    <a:tint val="75000"/>
                  </a:schemeClr>
                </a:solidFill>
              </a:defRPr>
            </a:lvl1pPr>
          </a:lstStyle>
          <a:p>
            <a:fld id="{9CD849DC-EC61-974B-A78E-A39D0C576BB7}" type="datetimeFigureOut">
              <a:rPr kumimoji="1" lang="ja-JP" altLang="en-US" smtClean="0"/>
              <a:t>2014/09/11</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5786" tIns="47893" rIns="95786" bIns="47893"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5786" tIns="47893" rIns="95786" bIns="47893" rtlCol="0" anchor="ctr"/>
          <a:lstStyle>
            <a:lvl1pPr algn="r">
              <a:defRPr sz="1300">
                <a:solidFill>
                  <a:schemeClr val="tx1">
                    <a:tint val="75000"/>
                  </a:schemeClr>
                </a:solidFill>
              </a:defRPr>
            </a:lvl1pPr>
          </a:lstStyle>
          <a:p>
            <a:fld id="{80F1685B-D4F6-494C-9531-C4DB6E6C09A7}" type="slidenum">
              <a:rPr kumimoji="1" lang="ja-JP" altLang="en-US" smtClean="0"/>
              <a:t>‹#›</a:t>
            </a:fld>
            <a:endParaRPr kumimoji="1" lang="ja-JP" altLang="en-US"/>
          </a:p>
        </p:txBody>
      </p:sp>
    </p:spTree>
    <p:extLst>
      <p:ext uri="{BB962C8B-B14F-4D97-AF65-F5344CB8AC3E}">
        <p14:creationId xmlns:p14="http://schemas.microsoft.com/office/powerpoint/2010/main" val="2073757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8932" rtl="0" eaLnBrk="1" latinLnBrk="0" hangingPunct="1">
        <a:spcBef>
          <a:spcPct val="0"/>
        </a:spcBef>
        <a:buNone/>
        <a:defRPr kumimoji="1" sz="4600" kern="1200">
          <a:solidFill>
            <a:schemeClr val="tx1"/>
          </a:solidFill>
          <a:latin typeface="+mj-lt"/>
          <a:ea typeface="+mj-ea"/>
          <a:cs typeface="+mj-cs"/>
        </a:defRPr>
      </a:lvl1pPr>
    </p:titleStyle>
    <p:bodyStyle>
      <a:lvl1pPr marL="359199" indent="-359199" algn="l" defTabSz="478932" rtl="0" eaLnBrk="1" latinLnBrk="0" hangingPunct="1">
        <a:spcBef>
          <a:spcPct val="20000"/>
        </a:spcBef>
        <a:buFont typeface="Arial"/>
        <a:buChar char="•"/>
        <a:defRPr kumimoji="1" sz="3300" kern="1200">
          <a:solidFill>
            <a:schemeClr val="tx1"/>
          </a:solidFill>
          <a:latin typeface="+mn-lt"/>
          <a:ea typeface="+mn-ea"/>
          <a:cs typeface="+mn-cs"/>
        </a:defRPr>
      </a:lvl1pPr>
      <a:lvl2pPr marL="778264" indent="-299332" algn="l" defTabSz="478932" rtl="0" eaLnBrk="1" latinLnBrk="0" hangingPunct="1">
        <a:spcBef>
          <a:spcPct val="20000"/>
        </a:spcBef>
        <a:buFont typeface="Arial"/>
        <a:buChar char="–"/>
        <a:defRPr kumimoji="1" sz="2900" kern="1200">
          <a:solidFill>
            <a:schemeClr val="tx1"/>
          </a:solidFill>
          <a:latin typeface="+mn-lt"/>
          <a:ea typeface="+mn-ea"/>
          <a:cs typeface="+mn-cs"/>
        </a:defRPr>
      </a:lvl2pPr>
      <a:lvl3pPr marL="1197330" indent="-239466" algn="l" defTabSz="478932" rtl="0" eaLnBrk="1" latinLnBrk="0" hangingPunct="1">
        <a:spcBef>
          <a:spcPct val="20000"/>
        </a:spcBef>
        <a:buFont typeface="Arial"/>
        <a:buChar char="•"/>
        <a:defRPr kumimoji="1" sz="2500" kern="1200">
          <a:solidFill>
            <a:schemeClr val="tx1"/>
          </a:solidFill>
          <a:latin typeface="+mn-lt"/>
          <a:ea typeface="+mn-ea"/>
          <a:cs typeface="+mn-cs"/>
        </a:defRPr>
      </a:lvl3pPr>
      <a:lvl4pPr marL="1676262" indent="-239466" algn="l" defTabSz="478932" rtl="0" eaLnBrk="1" latinLnBrk="0" hangingPunct="1">
        <a:spcBef>
          <a:spcPct val="20000"/>
        </a:spcBef>
        <a:buFont typeface="Arial"/>
        <a:buChar char="–"/>
        <a:defRPr kumimoji="1" sz="2100" kern="1200">
          <a:solidFill>
            <a:schemeClr val="tx1"/>
          </a:solidFill>
          <a:latin typeface="+mn-lt"/>
          <a:ea typeface="+mn-ea"/>
          <a:cs typeface="+mn-cs"/>
        </a:defRPr>
      </a:lvl4pPr>
      <a:lvl5pPr marL="2155193" indent="-239466" algn="l" defTabSz="478932" rtl="0" eaLnBrk="1" latinLnBrk="0" hangingPunct="1">
        <a:spcBef>
          <a:spcPct val="20000"/>
        </a:spcBef>
        <a:buFont typeface="Arial"/>
        <a:buChar char="»"/>
        <a:defRPr kumimoji="1" sz="2100" kern="1200">
          <a:solidFill>
            <a:schemeClr val="tx1"/>
          </a:solidFill>
          <a:latin typeface="+mn-lt"/>
          <a:ea typeface="+mn-ea"/>
          <a:cs typeface="+mn-cs"/>
        </a:defRPr>
      </a:lvl5pPr>
      <a:lvl6pPr marL="2634125" indent="-239466" algn="l" defTabSz="478932" rtl="0" eaLnBrk="1" latinLnBrk="0" hangingPunct="1">
        <a:spcBef>
          <a:spcPct val="20000"/>
        </a:spcBef>
        <a:buFont typeface="Arial"/>
        <a:buChar char="•"/>
        <a:defRPr kumimoji="1" sz="2100" kern="1200">
          <a:solidFill>
            <a:schemeClr val="tx1"/>
          </a:solidFill>
          <a:latin typeface="+mn-lt"/>
          <a:ea typeface="+mn-ea"/>
          <a:cs typeface="+mn-cs"/>
        </a:defRPr>
      </a:lvl6pPr>
      <a:lvl7pPr marL="3113057" indent="-239466" algn="l" defTabSz="478932" rtl="0" eaLnBrk="1" latinLnBrk="0" hangingPunct="1">
        <a:spcBef>
          <a:spcPct val="20000"/>
        </a:spcBef>
        <a:buFont typeface="Arial"/>
        <a:buChar char="•"/>
        <a:defRPr kumimoji="1" sz="2100" kern="1200">
          <a:solidFill>
            <a:schemeClr val="tx1"/>
          </a:solidFill>
          <a:latin typeface="+mn-lt"/>
          <a:ea typeface="+mn-ea"/>
          <a:cs typeface="+mn-cs"/>
        </a:defRPr>
      </a:lvl7pPr>
      <a:lvl8pPr marL="3591989" indent="-239466" algn="l" defTabSz="478932" rtl="0" eaLnBrk="1" latinLnBrk="0" hangingPunct="1">
        <a:spcBef>
          <a:spcPct val="20000"/>
        </a:spcBef>
        <a:buFont typeface="Arial"/>
        <a:buChar char="•"/>
        <a:defRPr kumimoji="1" sz="2100" kern="1200">
          <a:solidFill>
            <a:schemeClr val="tx1"/>
          </a:solidFill>
          <a:latin typeface="+mn-lt"/>
          <a:ea typeface="+mn-ea"/>
          <a:cs typeface="+mn-cs"/>
        </a:defRPr>
      </a:lvl8pPr>
      <a:lvl9pPr marL="4070921" indent="-239466" algn="l" defTabSz="478932" rtl="0" eaLnBrk="1" latinLnBrk="0" hangingPunct="1">
        <a:spcBef>
          <a:spcPct val="20000"/>
        </a:spcBef>
        <a:buFont typeface="Arial"/>
        <a:buChar char="•"/>
        <a:defRPr kumimoji="1" sz="2100" kern="1200">
          <a:solidFill>
            <a:schemeClr val="tx1"/>
          </a:solidFill>
          <a:latin typeface="+mn-lt"/>
          <a:ea typeface="+mn-ea"/>
          <a:cs typeface="+mn-cs"/>
        </a:defRPr>
      </a:lvl9pPr>
    </p:bodyStyle>
    <p:otherStyle>
      <a:defPPr>
        <a:defRPr lang="ja-JP"/>
      </a:defPPr>
      <a:lvl1pPr marL="0" algn="l" defTabSz="478932" rtl="0" eaLnBrk="1" latinLnBrk="0" hangingPunct="1">
        <a:defRPr kumimoji="1" sz="1900" kern="1200">
          <a:solidFill>
            <a:schemeClr val="tx1"/>
          </a:solidFill>
          <a:latin typeface="+mn-lt"/>
          <a:ea typeface="+mn-ea"/>
          <a:cs typeface="+mn-cs"/>
        </a:defRPr>
      </a:lvl1pPr>
      <a:lvl2pPr marL="478932" algn="l" defTabSz="478932" rtl="0" eaLnBrk="1" latinLnBrk="0" hangingPunct="1">
        <a:defRPr kumimoji="1" sz="1900" kern="1200">
          <a:solidFill>
            <a:schemeClr val="tx1"/>
          </a:solidFill>
          <a:latin typeface="+mn-lt"/>
          <a:ea typeface="+mn-ea"/>
          <a:cs typeface="+mn-cs"/>
        </a:defRPr>
      </a:lvl2pPr>
      <a:lvl3pPr marL="957864" algn="l" defTabSz="478932" rtl="0" eaLnBrk="1" latinLnBrk="0" hangingPunct="1">
        <a:defRPr kumimoji="1" sz="1900" kern="1200">
          <a:solidFill>
            <a:schemeClr val="tx1"/>
          </a:solidFill>
          <a:latin typeface="+mn-lt"/>
          <a:ea typeface="+mn-ea"/>
          <a:cs typeface="+mn-cs"/>
        </a:defRPr>
      </a:lvl3pPr>
      <a:lvl4pPr marL="1436796" algn="l" defTabSz="478932" rtl="0" eaLnBrk="1" latinLnBrk="0" hangingPunct="1">
        <a:defRPr kumimoji="1" sz="1900" kern="1200">
          <a:solidFill>
            <a:schemeClr val="tx1"/>
          </a:solidFill>
          <a:latin typeface="+mn-lt"/>
          <a:ea typeface="+mn-ea"/>
          <a:cs typeface="+mn-cs"/>
        </a:defRPr>
      </a:lvl4pPr>
      <a:lvl5pPr marL="1915727" algn="l" defTabSz="478932" rtl="0" eaLnBrk="1" latinLnBrk="0" hangingPunct="1">
        <a:defRPr kumimoji="1" sz="1900" kern="1200">
          <a:solidFill>
            <a:schemeClr val="tx1"/>
          </a:solidFill>
          <a:latin typeface="+mn-lt"/>
          <a:ea typeface="+mn-ea"/>
          <a:cs typeface="+mn-cs"/>
        </a:defRPr>
      </a:lvl5pPr>
      <a:lvl6pPr marL="2394659" algn="l" defTabSz="478932" rtl="0" eaLnBrk="1" latinLnBrk="0" hangingPunct="1">
        <a:defRPr kumimoji="1" sz="1900" kern="1200">
          <a:solidFill>
            <a:schemeClr val="tx1"/>
          </a:solidFill>
          <a:latin typeface="+mn-lt"/>
          <a:ea typeface="+mn-ea"/>
          <a:cs typeface="+mn-cs"/>
        </a:defRPr>
      </a:lvl6pPr>
      <a:lvl7pPr marL="2873591" algn="l" defTabSz="478932" rtl="0" eaLnBrk="1" latinLnBrk="0" hangingPunct="1">
        <a:defRPr kumimoji="1" sz="1900" kern="1200">
          <a:solidFill>
            <a:schemeClr val="tx1"/>
          </a:solidFill>
          <a:latin typeface="+mn-lt"/>
          <a:ea typeface="+mn-ea"/>
          <a:cs typeface="+mn-cs"/>
        </a:defRPr>
      </a:lvl7pPr>
      <a:lvl8pPr marL="3352523" algn="l" defTabSz="478932" rtl="0" eaLnBrk="1" latinLnBrk="0" hangingPunct="1">
        <a:defRPr kumimoji="1" sz="1900" kern="1200">
          <a:solidFill>
            <a:schemeClr val="tx1"/>
          </a:solidFill>
          <a:latin typeface="+mn-lt"/>
          <a:ea typeface="+mn-ea"/>
          <a:cs typeface="+mn-cs"/>
        </a:defRPr>
      </a:lvl8pPr>
      <a:lvl9pPr marL="3831455" algn="l" defTabSz="478932"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7"/>
          <p:cNvSpPr txBox="1">
            <a:spLocks noChangeArrowheads="1"/>
          </p:cNvSpPr>
          <p:nvPr/>
        </p:nvSpPr>
        <p:spPr bwMode="auto">
          <a:xfrm>
            <a:off x="76563" y="99685"/>
            <a:ext cx="6708133" cy="1229056"/>
          </a:xfrm>
          <a:prstGeom prst="rect">
            <a:avLst/>
          </a:prstGeom>
          <a:solidFill>
            <a:srgbClr val="BBE0E3">
              <a:lumMod val="75000"/>
            </a:srgbClr>
          </a:solidFill>
          <a:ln w="9525">
            <a:solidFill>
              <a:srgbClr val="00B050"/>
            </a:solidFill>
            <a:miter lim="800000"/>
            <a:headEnd/>
            <a:tailEnd/>
          </a:ln>
        </p:spPr>
        <p:txBody>
          <a:bodyPr wrap="square" lIns="95758" tIns="47880" rIns="95758" bIns="47880">
            <a:spAutoFit/>
          </a:bodyPr>
          <a:lstStyle>
            <a:lvl1pPr defTabSz="4319588">
              <a:defRPr kumimoji="1">
                <a:solidFill>
                  <a:schemeClr val="tx1"/>
                </a:solidFill>
                <a:latin typeface="Arial" charset="0"/>
                <a:ea typeface="ＭＳ Ｐゴシック" charset="0"/>
                <a:cs typeface="ＭＳ Ｐゴシック" charset="0"/>
              </a:defRPr>
            </a:lvl1pPr>
            <a:lvl2pPr marL="742950" indent="-285750" defTabSz="4319588">
              <a:defRPr kumimoji="1">
                <a:solidFill>
                  <a:schemeClr val="tx1"/>
                </a:solidFill>
                <a:latin typeface="Arial" charset="0"/>
                <a:ea typeface="ＭＳ Ｐゴシック" charset="0"/>
              </a:defRPr>
            </a:lvl2pPr>
            <a:lvl3pPr marL="1143000" indent="-228600" defTabSz="4319588">
              <a:defRPr kumimoji="1">
                <a:solidFill>
                  <a:schemeClr val="tx1"/>
                </a:solidFill>
                <a:latin typeface="Arial" charset="0"/>
                <a:ea typeface="ＭＳ Ｐゴシック" charset="0"/>
              </a:defRPr>
            </a:lvl3pPr>
            <a:lvl4pPr marL="1600200" indent="-228600" defTabSz="4319588">
              <a:defRPr kumimoji="1">
                <a:solidFill>
                  <a:schemeClr val="tx1"/>
                </a:solidFill>
                <a:latin typeface="Arial" charset="0"/>
                <a:ea typeface="ＭＳ Ｐゴシック" charset="0"/>
              </a:defRPr>
            </a:lvl4pPr>
            <a:lvl5pPr marL="2057400" indent="-228600" defTabSz="4319588">
              <a:defRPr kumimoji="1">
                <a:solidFill>
                  <a:schemeClr val="tx1"/>
                </a:solidFill>
                <a:latin typeface="Arial" charset="0"/>
                <a:ea typeface="ＭＳ Ｐゴシック" charset="0"/>
              </a:defRPr>
            </a:lvl5pPr>
            <a:lvl6pPr marL="2514600" indent="-228600" defTabSz="4319588" fontAlgn="base">
              <a:spcBef>
                <a:spcPct val="0"/>
              </a:spcBef>
              <a:spcAft>
                <a:spcPct val="0"/>
              </a:spcAft>
              <a:defRPr kumimoji="1">
                <a:solidFill>
                  <a:schemeClr val="tx1"/>
                </a:solidFill>
                <a:latin typeface="Arial" charset="0"/>
                <a:ea typeface="ＭＳ Ｐゴシック" charset="0"/>
              </a:defRPr>
            </a:lvl6pPr>
            <a:lvl7pPr marL="2971800" indent="-228600" defTabSz="4319588" fontAlgn="base">
              <a:spcBef>
                <a:spcPct val="0"/>
              </a:spcBef>
              <a:spcAft>
                <a:spcPct val="0"/>
              </a:spcAft>
              <a:defRPr kumimoji="1">
                <a:solidFill>
                  <a:schemeClr val="tx1"/>
                </a:solidFill>
                <a:latin typeface="Arial" charset="0"/>
                <a:ea typeface="ＭＳ Ｐゴシック" charset="0"/>
              </a:defRPr>
            </a:lvl7pPr>
            <a:lvl8pPr marL="3429000" indent="-228600" defTabSz="4319588" fontAlgn="base">
              <a:spcBef>
                <a:spcPct val="0"/>
              </a:spcBef>
              <a:spcAft>
                <a:spcPct val="0"/>
              </a:spcAft>
              <a:defRPr kumimoji="1">
                <a:solidFill>
                  <a:schemeClr val="tx1"/>
                </a:solidFill>
                <a:latin typeface="Arial" charset="0"/>
                <a:ea typeface="ＭＳ Ｐゴシック" charset="0"/>
              </a:defRPr>
            </a:lvl8pPr>
            <a:lvl9pPr marL="3886200" indent="-228600" defTabSz="4319588" fontAlgn="base">
              <a:spcBef>
                <a:spcPct val="0"/>
              </a:spcBef>
              <a:spcAft>
                <a:spcPct val="0"/>
              </a:spcAft>
              <a:defRPr kumimoji="1">
                <a:solidFill>
                  <a:schemeClr val="tx1"/>
                </a:solidFill>
                <a:latin typeface="Arial" charset="0"/>
                <a:ea typeface="ＭＳ Ｐゴシック" charset="0"/>
              </a:defRPr>
            </a:lvl9pPr>
          </a:lstStyle>
          <a:p>
            <a:pPr defTabSz="957653">
              <a:defRPr/>
            </a:pPr>
            <a:r>
              <a:rPr lang="en-US" altLang="ja-JP" sz="1800" b="1" kern="0" dirty="0">
                <a:solidFill>
                  <a:srgbClr val="FFFFFF"/>
                </a:solidFill>
              </a:rPr>
              <a:t>GENDER DIFFERENCE OF EFFECTS </a:t>
            </a:r>
            <a:endParaRPr lang="en-US" altLang="ja-JP" sz="1800" b="1" kern="0" dirty="0">
              <a:solidFill>
                <a:srgbClr val="FFFFFF"/>
              </a:solidFill>
            </a:endParaRPr>
          </a:p>
          <a:p>
            <a:pPr defTabSz="957653">
              <a:defRPr/>
            </a:pPr>
            <a:r>
              <a:rPr lang="en-US" altLang="ja-JP" sz="1800" b="1" kern="0" dirty="0">
                <a:solidFill>
                  <a:srgbClr val="FFFFFF"/>
                </a:solidFill>
              </a:rPr>
              <a:t>OF </a:t>
            </a:r>
            <a:r>
              <a:rPr lang="en-US" altLang="ja-JP" sz="1800" b="1" kern="0" dirty="0">
                <a:solidFill>
                  <a:srgbClr val="FFFFFF"/>
                </a:solidFill>
              </a:rPr>
              <a:t>RAPE SUPPORTIVE ATTITUDE </a:t>
            </a:r>
            <a:endParaRPr lang="en-US" altLang="ja-JP" sz="1800" b="1" kern="0" dirty="0">
              <a:solidFill>
                <a:srgbClr val="FFFFFF"/>
              </a:solidFill>
            </a:endParaRPr>
          </a:p>
          <a:p>
            <a:pPr defTabSz="957653">
              <a:defRPr/>
            </a:pPr>
            <a:r>
              <a:rPr lang="en-US" altLang="ja-JP" sz="1800" b="1" kern="0" dirty="0">
                <a:solidFill>
                  <a:schemeClr val="bg1"/>
                </a:solidFill>
              </a:rPr>
              <a:t>toward</a:t>
            </a:r>
            <a:r>
              <a:rPr lang="en-US" altLang="ja-JP" sz="1800" b="1" kern="0" dirty="0">
                <a:solidFill>
                  <a:srgbClr val="FFFFFF"/>
                </a:solidFill>
              </a:rPr>
              <a:t> </a:t>
            </a:r>
            <a:r>
              <a:rPr lang="en-US" altLang="ja-JP" sz="1800" b="1" kern="0" dirty="0">
                <a:solidFill>
                  <a:srgbClr val="FFFFFF"/>
                </a:solidFill>
              </a:rPr>
              <a:t>THE JUDGMENT OF GUILT OR INNOCENCE </a:t>
            </a:r>
            <a:endParaRPr lang="en-US" altLang="ja-JP" sz="1800" b="1" kern="0" dirty="0">
              <a:solidFill>
                <a:srgbClr val="FFFFFF"/>
              </a:solidFill>
            </a:endParaRPr>
          </a:p>
          <a:p>
            <a:pPr defTabSz="957653">
              <a:defRPr/>
            </a:pPr>
            <a:r>
              <a:rPr lang="en-US" altLang="ja-JP" sz="1800" b="1" kern="0" dirty="0">
                <a:solidFill>
                  <a:srgbClr val="FFFFFF"/>
                </a:solidFill>
              </a:rPr>
              <a:t>IN </a:t>
            </a:r>
            <a:r>
              <a:rPr lang="en-US" altLang="ja-JP" sz="1800" b="1" kern="0" dirty="0">
                <a:solidFill>
                  <a:srgbClr val="FFFFFF"/>
                </a:solidFill>
              </a:rPr>
              <a:t>A MOCK JURY TRIAL EXPERIMENT</a:t>
            </a:r>
            <a:endParaRPr lang="ja-JP" altLang="ja-JP" sz="1800" kern="0" dirty="0">
              <a:solidFill>
                <a:srgbClr val="FFFFFF"/>
              </a:solidFill>
            </a:endParaRPr>
          </a:p>
        </p:txBody>
      </p:sp>
      <p:sp>
        <p:nvSpPr>
          <p:cNvPr id="6" name="テキスト ボックス 5"/>
          <p:cNvSpPr txBox="1"/>
          <p:nvPr/>
        </p:nvSpPr>
        <p:spPr>
          <a:xfrm>
            <a:off x="149867" y="1404545"/>
            <a:ext cx="6463786" cy="466746"/>
          </a:xfrm>
          <a:prstGeom prst="rect">
            <a:avLst/>
          </a:prstGeom>
          <a:noFill/>
        </p:spPr>
        <p:txBody>
          <a:bodyPr wrap="square" lIns="20272" tIns="10136" rIns="20272" bIns="10136" rtlCol="0">
            <a:spAutoFit/>
          </a:bodyPr>
          <a:lstStyle/>
          <a:p>
            <a:r>
              <a:rPr lang="en-US" altLang="ja-JP" sz="1100" u="sng" dirty="0"/>
              <a:t>N. Kitakaze</a:t>
            </a:r>
            <a:r>
              <a:rPr lang="en-US" altLang="ja-JP" sz="1100" u="sng" baseline="30000" dirty="0"/>
              <a:t>1</a:t>
            </a:r>
            <a:r>
              <a:rPr lang="en-US" altLang="ja-JP" sz="1100" u="sng" dirty="0"/>
              <a:t> </a:t>
            </a:r>
            <a:r>
              <a:rPr lang="en-US" altLang="ja-JP" sz="1100" dirty="0"/>
              <a:t>, T.Ito</a:t>
            </a:r>
            <a:r>
              <a:rPr lang="en-US" altLang="ja-JP" sz="1100" baseline="30000" dirty="0"/>
              <a:t>2</a:t>
            </a:r>
            <a:r>
              <a:rPr lang="en-US" altLang="ja-JP" sz="1100" dirty="0"/>
              <a:t> , T. Inoue</a:t>
            </a:r>
            <a:r>
              <a:rPr lang="en-US" altLang="ja-JP" sz="1100" baseline="30000" dirty="0"/>
              <a:t>3</a:t>
            </a:r>
            <a:endParaRPr lang="ja-JP" altLang="ja-JP" sz="1100" dirty="0"/>
          </a:p>
          <a:p>
            <a:r>
              <a:rPr lang="en-US" altLang="ja-JP" sz="900" baseline="30000" dirty="0"/>
              <a:t>1 </a:t>
            </a:r>
            <a:r>
              <a:rPr lang="en-US" altLang="ja-JP" sz="900" dirty="0"/>
              <a:t>National Center for Global Health and Medicine, Tokyo, </a:t>
            </a:r>
            <a:r>
              <a:rPr lang="en-US" altLang="ja-JP" sz="900" dirty="0"/>
              <a:t>Japan</a:t>
            </a:r>
            <a:r>
              <a:rPr lang="ja-JP" altLang="ja-JP" sz="900" dirty="0"/>
              <a:t>　</a:t>
            </a:r>
            <a:r>
              <a:rPr lang="ja-JP" altLang="en-US" sz="900" dirty="0"/>
              <a:t>　</a:t>
            </a:r>
            <a:r>
              <a:rPr lang="en-US" altLang="ja-JP" sz="900" baseline="30000" dirty="0"/>
              <a:t>2 </a:t>
            </a:r>
            <a:r>
              <a:rPr lang="en-US" altLang="ja-JP" sz="900" dirty="0"/>
              <a:t>Wako University, Tokyo, </a:t>
            </a:r>
            <a:r>
              <a:rPr lang="en-US" altLang="ja-JP" sz="900" dirty="0"/>
              <a:t>Japan</a:t>
            </a:r>
            <a:r>
              <a:rPr lang="ja-JP" altLang="ja-JP" sz="900" dirty="0"/>
              <a:t>　</a:t>
            </a:r>
            <a:r>
              <a:rPr lang="ja-JP" altLang="en-US" sz="900" dirty="0"/>
              <a:t>　</a:t>
            </a:r>
            <a:r>
              <a:rPr lang="en-US" altLang="ja-JP" sz="900" baseline="30000" dirty="0"/>
              <a:t>3 </a:t>
            </a:r>
            <a:r>
              <a:rPr lang="en-US" altLang="ja-JP" sz="900" dirty="0"/>
              <a:t>Meiji </a:t>
            </a:r>
            <a:r>
              <a:rPr lang="en-US" altLang="ja-JP" sz="900" dirty="0" err="1"/>
              <a:t>Gakuin</a:t>
            </a:r>
            <a:r>
              <a:rPr lang="en-US" altLang="ja-JP" sz="900" dirty="0"/>
              <a:t> University, Tokyo, Japan</a:t>
            </a:r>
            <a:endParaRPr lang="ja-JP" altLang="ja-JP" sz="900" dirty="0"/>
          </a:p>
        </p:txBody>
      </p:sp>
      <p:sp>
        <p:nvSpPr>
          <p:cNvPr id="7" name="Text Box 7"/>
          <p:cNvSpPr txBox="1">
            <a:spLocks noChangeArrowheads="1"/>
          </p:cNvSpPr>
          <p:nvPr/>
        </p:nvSpPr>
        <p:spPr bwMode="auto">
          <a:xfrm>
            <a:off x="76563" y="1899250"/>
            <a:ext cx="2957321" cy="241131"/>
          </a:xfrm>
          <a:prstGeom prst="rect">
            <a:avLst/>
          </a:prstGeom>
          <a:solidFill>
            <a:srgbClr val="FFFF00"/>
          </a:solidFill>
          <a:ln w="9525">
            <a:noFill/>
            <a:miter lim="800000"/>
            <a:headEnd/>
            <a:tailEnd/>
          </a:ln>
        </p:spPr>
        <p:txBody>
          <a:bodyPr wrap="square" lIns="95758" tIns="47880" rIns="95758" bIns="47880">
            <a:spAutoFit/>
          </a:bodyPr>
          <a:lstStyle>
            <a:lvl1pPr defTabSz="4319588">
              <a:defRPr kumimoji="1">
                <a:solidFill>
                  <a:schemeClr val="tx1"/>
                </a:solidFill>
                <a:latin typeface="Arial" charset="0"/>
                <a:ea typeface="ＭＳ Ｐゴシック" charset="0"/>
                <a:cs typeface="ＭＳ Ｐゴシック" charset="0"/>
              </a:defRPr>
            </a:lvl1pPr>
            <a:lvl2pPr marL="742950" indent="-285750" defTabSz="4319588">
              <a:defRPr kumimoji="1">
                <a:solidFill>
                  <a:schemeClr val="tx1"/>
                </a:solidFill>
                <a:latin typeface="Arial" charset="0"/>
                <a:ea typeface="ＭＳ Ｐゴシック" charset="0"/>
              </a:defRPr>
            </a:lvl2pPr>
            <a:lvl3pPr marL="1143000" indent="-228600" defTabSz="4319588">
              <a:defRPr kumimoji="1">
                <a:solidFill>
                  <a:schemeClr val="tx1"/>
                </a:solidFill>
                <a:latin typeface="Arial" charset="0"/>
                <a:ea typeface="ＭＳ Ｐゴシック" charset="0"/>
              </a:defRPr>
            </a:lvl3pPr>
            <a:lvl4pPr marL="1600200" indent="-228600" defTabSz="4319588">
              <a:defRPr kumimoji="1">
                <a:solidFill>
                  <a:schemeClr val="tx1"/>
                </a:solidFill>
                <a:latin typeface="Arial" charset="0"/>
                <a:ea typeface="ＭＳ Ｐゴシック" charset="0"/>
              </a:defRPr>
            </a:lvl4pPr>
            <a:lvl5pPr marL="2057400" indent="-228600" defTabSz="4319588">
              <a:defRPr kumimoji="1">
                <a:solidFill>
                  <a:schemeClr val="tx1"/>
                </a:solidFill>
                <a:latin typeface="Arial" charset="0"/>
                <a:ea typeface="ＭＳ Ｐゴシック" charset="0"/>
              </a:defRPr>
            </a:lvl5pPr>
            <a:lvl6pPr marL="2514600" indent="-228600" defTabSz="4319588" fontAlgn="base">
              <a:spcBef>
                <a:spcPct val="0"/>
              </a:spcBef>
              <a:spcAft>
                <a:spcPct val="0"/>
              </a:spcAft>
              <a:defRPr kumimoji="1">
                <a:solidFill>
                  <a:schemeClr val="tx1"/>
                </a:solidFill>
                <a:latin typeface="Arial" charset="0"/>
                <a:ea typeface="ＭＳ Ｐゴシック" charset="0"/>
              </a:defRPr>
            </a:lvl6pPr>
            <a:lvl7pPr marL="2971800" indent="-228600" defTabSz="4319588" fontAlgn="base">
              <a:spcBef>
                <a:spcPct val="0"/>
              </a:spcBef>
              <a:spcAft>
                <a:spcPct val="0"/>
              </a:spcAft>
              <a:defRPr kumimoji="1">
                <a:solidFill>
                  <a:schemeClr val="tx1"/>
                </a:solidFill>
                <a:latin typeface="Arial" charset="0"/>
                <a:ea typeface="ＭＳ Ｐゴシック" charset="0"/>
              </a:defRPr>
            </a:lvl7pPr>
            <a:lvl8pPr marL="3429000" indent="-228600" defTabSz="4319588" fontAlgn="base">
              <a:spcBef>
                <a:spcPct val="0"/>
              </a:spcBef>
              <a:spcAft>
                <a:spcPct val="0"/>
              </a:spcAft>
              <a:defRPr kumimoji="1">
                <a:solidFill>
                  <a:schemeClr val="tx1"/>
                </a:solidFill>
                <a:latin typeface="Arial" charset="0"/>
                <a:ea typeface="ＭＳ Ｐゴシック" charset="0"/>
              </a:defRPr>
            </a:lvl8pPr>
            <a:lvl9pPr marL="3886200" indent="-228600" defTabSz="4319588" fontAlgn="base">
              <a:spcBef>
                <a:spcPct val="0"/>
              </a:spcBef>
              <a:spcAft>
                <a:spcPct val="0"/>
              </a:spcAft>
              <a:defRPr kumimoji="1">
                <a:solidFill>
                  <a:schemeClr val="tx1"/>
                </a:solidFill>
                <a:latin typeface="Arial" charset="0"/>
                <a:ea typeface="ＭＳ Ｐゴシック" charset="0"/>
              </a:defRPr>
            </a:lvl9pPr>
          </a:lstStyle>
          <a:p>
            <a:r>
              <a:rPr lang="en-US" altLang="ja-JP" sz="900" b="1" dirty="0">
                <a:solidFill>
                  <a:srgbClr val="FFFFFF"/>
                </a:solidFill>
              </a:rPr>
              <a:t>Objectives: </a:t>
            </a:r>
            <a:endParaRPr kumimoji="0" lang="es-ES" altLang="ja-JP" sz="900" b="1" dirty="0">
              <a:solidFill>
                <a:srgbClr val="FFFFFF"/>
              </a:solidFill>
              <a:latin typeface="Univers" charset="0"/>
            </a:endParaRPr>
          </a:p>
        </p:txBody>
      </p:sp>
      <p:sp>
        <p:nvSpPr>
          <p:cNvPr id="8" name="Text Box 17"/>
          <p:cNvSpPr txBox="1">
            <a:spLocks noChangeArrowheads="1"/>
          </p:cNvSpPr>
          <p:nvPr/>
        </p:nvSpPr>
        <p:spPr bwMode="auto">
          <a:xfrm>
            <a:off x="76563" y="2215212"/>
            <a:ext cx="6708133" cy="1081580"/>
          </a:xfrm>
          <a:prstGeom prst="rect">
            <a:avLst/>
          </a:prstGeom>
          <a:noFill/>
          <a:ln w="76200">
            <a:solidFill>
              <a:srgbClr val="CCFFCC"/>
            </a:solidFill>
            <a:miter lim="800000"/>
            <a:headEnd/>
            <a:tailEnd/>
          </a:ln>
          <a:extLst>
            <a:ext uri="{909E8E84-426E-40dd-AFC4-6F175D3DCCD1}">
              <a14:hiddenFill xmlns:a14="http://schemas.microsoft.com/office/drawing/2010/main">
                <a:solidFill>
                  <a:srgbClr val="FFFFFF"/>
                </a:solidFill>
              </a14:hiddenFill>
            </a:ext>
          </a:extLst>
        </p:spPr>
        <p:txBody>
          <a:bodyPr wrap="square" lIns="95758" tIns="47880" rIns="95758" bIns="47880">
            <a:spAutoFit/>
          </a:bodyPr>
          <a:lstStyle>
            <a:lvl1pPr defTabSz="4319588">
              <a:defRPr kumimoji="1">
                <a:solidFill>
                  <a:schemeClr val="tx1"/>
                </a:solidFill>
                <a:latin typeface="Arial" charset="0"/>
                <a:ea typeface="ＭＳ Ｐゴシック" charset="0"/>
                <a:cs typeface="ＭＳ Ｐゴシック" charset="0"/>
              </a:defRPr>
            </a:lvl1pPr>
            <a:lvl2pPr marL="742950" indent="-285750" defTabSz="4319588">
              <a:defRPr kumimoji="1">
                <a:solidFill>
                  <a:schemeClr val="tx1"/>
                </a:solidFill>
                <a:latin typeface="Arial" charset="0"/>
                <a:ea typeface="ＭＳ Ｐゴシック" charset="0"/>
              </a:defRPr>
            </a:lvl2pPr>
            <a:lvl3pPr marL="1143000" indent="-228600" defTabSz="4319588">
              <a:defRPr kumimoji="1">
                <a:solidFill>
                  <a:schemeClr val="tx1"/>
                </a:solidFill>
                <a:latin typeface="Arial" charset="0"/>
                <a:ea typeface="ＭＳ Ｐゴシック" charset="0"/>
              </a:defRPr>
            </a:lvl3pPr>
            <a:lvl4pPr marL="1600200" indent="-228600" defTabSz="4319588">
              <a:defRPr kumimoji="1">
                <a:solidFill>
                  <a:schemeClr val="tx1"/>
                </a:solidFill>
                <a:latin typeface="Arial" charset="0"/>
                <a:ea typeface="ＭＳ Ｐゴシック" charset="0"/>
              </a:defRPr>
            </a:lvl4pPr>
            <a:lvl5pPr marL="2057400" indent="-228600" defTabSz="4319588">
              <a:defRPr kumimoji="1">
                <a:solidFill>
                  <a:schemeClr val="tx1"/>
                </a:solidFill>
                <a:latin typeface="Arial" charset="0"/>
                <a:ea typeface="ＭＳ Ｐゴシック" charset="0"/>
              </a:defRPr>
            </a:lvl5pPr>
            <a:lvl6pPr marL="2514600" indent="-228600" defTabSz="4319588" fontAlgn="base">
              <a:spcBef>
                <a:spcPct val="0"/>
              </a:spcBef>
              <a:spcAft>
                <a:spcPct val="0"/>
              </a:spcAft>
              <a:defRPr kumimoji="1">
                <a:solidFill>
                  <a:schemeClr val="tx1"/>
                </a:solidFill>
                <a:latin typeface="Arial" charset="0"/>
                <a:ea typeface="ＭＳ Ｐゴシック" charset="0"/>
              </a:defRPr>
            </a:lvl6pPr>
            <a:lvl7pPr marL="2971800" indent="-228600" defTabSz="4319588" fontAlgn="base">
              <a:spcBef>
                <a:spcPct val="0"/>
              </a:spcBef>
              <a:spcAft>
                <a:spcPct val="0"/>
              </a:spcAft>
              <a:defRPr kumimoji="1">
                <a:solidFill>
                  <a:schemeClr val="tx1"/>
                </a:solidFill>
                <a:latin typeface="Arial" charset="0"/>
                <a:ea typeface="ＭＳ Ｐゴシック" charset="0"/>
              </a:defRPr>
            </a:lvl7pPr>
            <a:lvl8pPr marL="3429000" indent="-228600" defTabSz="4319588" fontAlgn="base">
              <a:spcBef>
                <a:spcPct val="0"/>
              </a:spcBef>
              <a:spcAft>
                <a:spcPct val="0"/>
              </a:spcAft>
              <a:defRPr kumimoji="1">
                <a:solidFill>
                  <a:schemeClr val="tx1"/>
                </a:solidFill>
                <a:latin typeface="Arial" charset="0"/>
                <a:ea typeface="ＭＳ Ｐゴシック" charset="0"/>
              </a:defRPr>
            </a:lvl8pPr>
            <a:lvl9pPr marL="3886200" indent="-228600" defTabSz="4319588" fontAlgn="base">
              <a:spcBef>
                <a:spcPct val="0"/>
              </a:spcBef>
              <a:spcAft>
                <a:spcPct val="0"/>
              </a:spcAft>
              <a:defRPr kumimoji="1">
                <a:solidFill>
                  <a:schemeClr val="tx1"/>
                </a:solidFill>
                <a:latin typeface="Arial" charset="0"/>
                <a:ea typeface="ＭＳ Ｐゴシック" charset="0"/>
              </a:defRPr>
            </a:lvl9pPr>
          </a:lstStyle>
          <a:p>
            <a:r>
              <a:rPr lang="ja-JP" altLang="en-US" sz="800" dirty="0"/>
              <a:t>　</a:t>
            </a:r>
            <a:r>
              <a:rPr lang="en-US" altLang="ja-JP" sz="800" dirty="0"/>
              <a:t>In Japan, citizen judge system </a:t>
            </a:r>
            <a:r>
              <a:rPr lang="en-US" altLang="ja-JP" sz="800" dirty="0"/>
              <a:t>came into force on May 21</a:t>
            </a:r>
            <a:r>
              <a:rPr lang="en-US" altLang="ja-JP" sz="800" dirty="0"/>
              <a:t>, 2009, under </a:t>
            </a:r>
            <a:r>
              <a:rPr lang="en-US" altLang="ja-JP" sz="800" dirty="0"/>
              <a:t>which </a:t>
            </a:r>
            <a:r>
              <a:rPr lang="en-US" altLang="ja-JP" sz="800" dirty="0"/>
              <a:t>citizen judge selected </a:t>
            </a:r>
            <a:r>
              <a:rPr lang="en-US" altLang="ja-JP" sz="800" dirty="0"/>
              <a:t>from the general public participate in </a:t>
            </a:r>
            <a:r>
              <a:rPr lang="en-US" altLang="ja-JP" sz="800" dirty="0"/>
              <a:t>a criminal trial </a:t>
            </a:r>
            <a:r>
              <a:rPr lang="en-US" altLang="ja-JP" sz="800" dirty="0"/>
              <a:t>for serious </a:t>
            </a:r>
            <a:r>
              <a:rPr lang="en-US" altLang="ja-JP" sz="800" dirty="0"/>
              <a:t>cases.  Citizen judge, consisting of six people, with three professional </a:t>
            </a:r>
            <a:r>
              <a:rPr lang="en-US" altLang="ja-JP" sz="800" dirty="0"/>
              <a:t>judges, determine whether the defendant is guilty or not and </a:t>
            </a:r>
            <a:r>
              <a:rPr lang="en-US" altLang="ja-JP" sz="800" dirty="0"/>
              <a:t>what </a:t>
            </a:r>
            <a:r>
              <a:rPr lang="en-US" altLang="ja-JP" sz="800" dirty="0"/>
              <a:t>sentence </a:t>
            </a:r>
            <a:r>
              <a:rPr lang="en-US" altLang="ja-JP" sz="800" dirty="0"/>
              <a:t>if </a:t>
            </a:r>
            <a:r>
              <a:rPr lang="en-US" altLang="ja-JP" sz="800" dirty="0"/>
              <a:t>guilty.</a:t>
            </a:r>
            <a:r>
              <a:rPr lang="en-US" altLang="ja-JP" sz="800" dirty="0"/>
              <a:t> (the ministry of justice HP)  It is important to choose the </a:t>
            </a:r>
            <a:r>
              <a:rPr lang="en-US" altLang="ja-JP" sz="800" dirty="0" err="1"/>
              <a:t>saiban</a:t>
            </a:r>
            <a:r>
              <a:rPr lang="en-US" altLang="ja-JP" sz="800" dirty="0"/>
              <a:t>-in who have a non-judgmental attitude for the defendant and complainant.  But in rape cases, </a:t>
            </a:r>
            <a:r>
              <a:rPr lang="en-US" altLang="ja-JP" sz="800" dirty="0"/>
              <a:t>t</a:t>
            </a:r>
            <a:r>
              <a:rPr lang="en-US" altLang="ja-JP" sz="800" dirty="0"/>
              <a:t>he </a:t>
            </a:r>
            <a:r>
              <a:rPr lang="en-US" altLang="ja-JP" sz="800" dirty="0"/>
              <a:t>previous research on judgment of date </a:t>
            </a:r>
            <a:r>
              <a:rPr lang="en-US" altLang="ja-JP" sz="800" dirty="0"/>
              <a:t>rape, </a:t>
            </a:r>
            <a:r>
              <a:rPr lang="en-US" altLang="ja-JP" sz="800" dirty="0"/>
              <a:t>factors influencing judgment of date rape in decision makers indicated the significance of gender (Pollard, 1992; Kitakaze et al., 2011) and rape supportive attitude (</a:t>
            </a:r>
            <a:r>
              <a:rPr lang="en-US" altLang="ja-JP" sz="800" dirty="0" err="1"/>
              <a:t>Lottes</a:t>
            </a:r>
            <a:r>
              <a:rPr lang="en-US" altLang="ja-JP" sz="800" dirty="0"/>
              <a:t>, 1998; Kitakaze, 2011).  </a:t>
            </a:r>
          </a:p>
          <a:p>
            <a:r>
              <a:rPr lang="en-US" altLang="ja-JP" sz="800" dirty="0"/>
              <a:t> </a:t>
            </a:r>
            <a:r>
              <a:rPr lang="ja-JP" altLang="en-US" sz="800" dirty="0"/>
              <a:t>　</a:t>
            </a:r>
            <a:r>
              <a:rPr lang="en-US" altLang="ja-JP" sz="800" dirty="0"/>
              <a:t>The purpose of this study is that to examine the effects of rape supportive attitude and educational intervention about rape on the judgment of rape, an experiment was conducted by using scenarios of mock jury trials.</a:t>
            </a:r>
            <a:r>
              <a:rPr lang="ja-JP" altLang="ja-JP" sz="800" dirty="0"/>
              <a:t> </a:t>
            </a:r>
            <a:endParaRPr lang="en-US" altLang="ja-JP" sz="800" dirty="0"/>
          </a:p>
        </p:txBody>
      </p:sp>
      <p:sp>
        <p:nvSpPr>
          <p:cNvPr id="9" name="Text Box 8"/>
          <p:cNvSpPr txBox="1">
            <a:spLocks noChangeArrowheads="1"/>
          </p:cNvSpPr>
          <p:nvPr/>
        </p:nvSpPr>
        <p:spPr bwMode="auto">
          <a:xfrm>
            <a:off x="76563" y="3241268"/>
            <a:ext cx="3000097" cy="241131"/>
          </a:xfrm>
          <a:prstGeom prst="rect">
            <a:avLst/>
          </a:prstGeom>
          <a:solidFill>
            <a:schemeClr val="accent4">
              <a:lumMod val="60000"/>
              <a:lumOff val="40000"/>
            </a:schemeClr>
          </a:solidFill>
          <a:ln>
            <a:noFill/>
          </a:ln>
          <a:extLst/>
        </p:spPr>
        <p:txBody>
          <a:bodyPr wrap="square" lIns="95758" tIns="47880" rIns="95758" bIns="47880">
            <a:spAutoFit/>
          </a:bodyPr>
          <a:lstStyle>
            <a:lvl1pPr defTabSz="4319588">
              <a:defRPr kumimoji="1">
                <a:solidFill>
                  <a:schemeClr val="tx1"/>
                </a:solidFill>
                <a:latin typeface="Arial" charset="0"/>
                <a:ea typeface="ＭＳ Ｐゴシック" charset="0"/>
                <a:cs typeface="ＭＳ Ｐゴシック" charset="0"/>
              </a:defRPr>
            </a:lvl1pPr>
            <a:lvl2pPr marL="742950" indent="-285750" defTabSz="4319588">
              <a:defRPr kumimoji="1">
                <a:solidFill>
                  <a:schemeClr val="tx1"/>
                </a:solidFill>
                <a:latin typeface="Arial" charset="0"/>
                <a:ea typeface="ＭＳ Ｐゴシック" charset="0"/>
              </a:defRPr>
            </a:lvl2pPr>
            <a:lvl3pPr marL="1143000" indent="-228600" defTabSz="4319588">
              <a:defRPr kumimoji="1">
                <a:solidFill>
                  <a:schemeClr val="tx1"/>
                </a:solidFill>
                <a:latin typeface="Arial" charset="0"/>
                <a:ea typeface="ＭＳ Ｐゴシック" charset="0"/>
              </a:defRPr>
            </a:lvl3pPr>
            <a:lvl4pPr marL="1600200" indent="-228600" defTabSz="4319588">
              <a:defRPr kumimoji="1">
                <a:solidFill>
                  <a:schemeClr val="tx1"/>
                </a:solidFill>
                <a:latin typeface="Arial" charset="0"/>
                <a:ea typeface="ＭＳ Ｐゴシック" charset="0"/>
              </a:defRPr>
            </a:lvl4pPr>
            <a:lvl5pPr marL="2057400" indent="-228600" defTabSz="4319588">
              <a:defRPr kumimoji="1">
                <a:solidFill>
                  <a:schemeClr val="tx1"/>
                </a:solidFill>
                <a:latin typeface="Arial" charset="0"/>
                <a:ea typeface="ＭＳ Ｐゴシック" charset="0"/>
              </a:defRPr>
            </a:lvl5pPr>
            <a:lvl6pPr marL="2514600" indent="-228600" defTabSz="4319588" fontAlgn="base">
              <a:spcBef>
                <a:spcPct val="0"/>
              </a:spcBef>
              <a:spcAft>
                <a:spcPct val="0"/>
              </a:spcAft>
              <a:defRPr kumimoji="1">
                <a:solidFill>
                  <a:schemeClr val="tx1"/>
                </a:solidFill>
                <a:latin typeface="Arial" charset="0"/>
                <a:ea typeface="ＭＳ Ｐゴシック" charset="0"/>
              </a:defRPr>
            </a:lvl6pPr>
            <a:lvl7pPr marL="2971800" indent="-228600" defTabSz="4319588" fontAlgn="base">
              <a:spcBef>
                <a:spcPct val="0"/>
              </a:spcBef>
              <a:spcAft>
                <a:spcPct val="0"/>
              </a:spcAft>
              <a:defRPr kumimoji="1">
                <a:solidFill>
                  <a:schemeClr val="tx1"/>
                </a:solidFill>
                <a:latin typeface="Arial" charset="0"/>
                <a:ea typeface="ＭＳ Ｐゴシック" charset="0"/>
              </a:defRPr>
            </a:lvl7pPr>
            <a:lvl8pPr marL="3429000" indent="-228600" defTabSz="4319588" fontAlgn="base">
              <a:spcBef>
                <a:spcPct val="0"/>
              </a:spcBef>
              <a:spcAft>
                <a:spcPct val="0"/>
              </a:spcAft>
              <a:defRPr kumimoji="1">
                <a:solidFill>
                  <a:schemeClr val="tx1"/>
                </a:solidFill>
                <a:latin typeface="Arial" charset="0"/>
                <a:ea typeface="ＭＳ Ｐゴシック" charset="0"/>
              </a:defRPr>
            </a:lvl8pPr>
            <a:lvl9pPr marL="3886200" indent="-228600" defTabSz="4319588" fontAlgn="base">
              <a:spcBef>
                <a:spcPct val="0"/>
              </a:spcBef>
              <a:spcAft>
                <a:spcPct val="0"/>
              </a:spcAft>
              <a:defRPr kumimoji="1">
                <a:solidFill>
                  <a:schemeClr val="tx1"/>
                </a:solidFill>
                <a:latin typeface="Arial" charset="0"/>
                <a:ea typeface="ＭＳ Ｐゴシック" charset="0"/>
              </a:defRPr>
            </a:lvl9pPr>
          </a:lstStyle>
          <a:p>
            <a:r>
              <a:rPr lang="en-US" altLang="ja-JP" sz="900" b="1" dirty="0">
                <a:solidFill>
                  <a:srgbClr val="FFFFFF"/>
                </a:solidFill>
              </a:rPr>
              <a:t>Methods:</a:t>
            </a:r>
            <a:r>
              <a:rPr lang="ja-JP" altLang="ja-JP" sz="900" dirty="0">
                <a:solidFill>
                  <a:srgbClr val="FFFFFF"/>
                </a:solidFill>
              </a:rPr>
              <a:t> </a:t>
            </a:r>
            <a:endParaRPr kumimoji="0" lang="es-ES" altLang="ja-JP" sz="900" b="1" dirty="0">
              <a:solidFill>
                <a:srgbClr val="FFFFFF"/>
              </a:solidFill>
              <a:latin typeface="Univers" charset="0"/>
            </a:endParaRPr>
          </a:p>
        </p:txBody>
      </p:sp>
      <p:sp>
        <p:nvSpPr>
          <p:cNvPr id="10" name="Text Box 12"/>
          <p:cNvSpPr txBox="1">
            <a:spLocks noChangeArrowheads="1"/>
          </p:cNvSpPr>
          <p:nvPr/>
        </p:nvSpPr>
        <p:spPr bwMode="auto">
          <a:xfrm>
            <a:off x="75160" y="3453728"/>
            <a:ext cx="4623847" cy="2312687"/>
          </a:xfrm>
          <a:prstGeom prst="rect">
            <a:avLst/>
          </a:prstGeom>
          <a:noFill/>
          <a:ln w="76200">
            <a:solidFill>
              <a:srgbClr val="CCFFCC"/>
            </a:solidFill>
            <a:miter lim="800000"/>
            <a:headEnd/>
            <a:tailEnd/>
          </a:ln>
          <a:extLst>
            <a:ext uri="{909E8E84-426E-40dd-AFC4-6F175D3DCCD1}">
              <a14:hiddenFill xmlns:a14="http://schemas.microsoft.com/office/drawing/2010/main">
                <a:solidFill>
                  <a:srgbClr val="FFFFFF"/>
                </a:solidFill>
              </a14:hiddenFill>
            </a:ext>
          </a:extLst>
        </p:spPr>
        <p:txBody>
          <a:bodyPr wrap="square" lIns="95758" tIns="47880" rIns="95758" bIns="47880" anchor="ctr">
            <a:spAutoFit/>
          </a:bodyPr>
          <a:lstStyle>
            <a:lvl1pPr defTabSz="4319588">
              <a:defRPr kumimoji="1">
                <a:solidFill>
                  <a:schemeClr val="tx1"/>
                </a:solidFill>
                <a:latin typeface="Arial" charset="0"/>
                <a:ea typeface="ＭＳ Ｐゴシック" charset="0"/>
                <a:cs typeface="ＭＳ Ｐゴシック" charset="0"/>
              </a:defRPr>
            </a:lvl1pPr>
            <a:lvl2pPr marL="742950" indent="-285750" defTabSz="4319588">
              <a:defRPr kumimoji="1">
                <a:solidFill>
                  <a:schemeClr val="tx1"/>
                </a:solidFill>
                <a:latin typeface="Arial" charset="0"/>
                <a:ea typeface="ＭＳ Ｐゴシック" charset="0"/>
              </a:defRPr>
            </a:lvl2pPr>
            <a:lvl3pPr marL="1143000" indent="-228600" defTabSz="4319588">
              <a:defRPr kumimoji="1">
                <a:solidFill>
                  <a:schemeClr val="tx1"/>
                </a:solidFill>
                <a:latin typeface="Arial" charset="0"/>
                <a:ea typeface="ＭＳ Ｐゴシック" charset="0"/>
              </a:defRPr>
            </a:lvl3pPr>
            <a:lvl4pPr marL="1600200" indent="-228600" defTabSz="4319588">
              <a:defRPr kumimoji="1">
                <a:solidFill>
                  <a:schemeClr val="tx1"/>
                </a:solidFill>
                <a:latin typeface="Arial" charset="0"/>
                <a:ea typeface="ＭＳ Ｐゴシック" charset="0"/>
              </a:defRPr>
            </a:lvl4pPr>
            <a:lvl5pPr marL="2057400" indent="-228600" defTabSz="4319588">
              <a:defRPr kumimoji="1">
                <a:solidFill>
                  <a:schemeClr val="tx1"/>
                </a:solidFill>
                <a:latin typeface="Arial" charset="0"/>
                <a:ea typeface="ＭＳ Ｐゴシック" charset="0"/>
              </a:defRPr>
            </a:lvl5pPr>
            <a:lvl6pPr marL="2514600" indent="-228600" defTabSz="4319588" fontAlgn="base">
              <a:spcBef>
                <a:spcPct val="0"/>
              </a:spcBef>
              <a:spcAft>
                <a:spcPct val="0"/>
              </a:spcAft>
              <a:defRPr kumimoji="1">
                <a:solidFill>
                  <a:schemeClr val="tx1"/>
                </a:solidFill>
                <a:latin typeface="Arial" charset="0"/>
                <a:ea typeface="ＭＳ Ｐゴシック" charset="0"/>
              </a:defRPr>
            </a:lvl6pPr>
            <a:lvl7pPr marL="2971800" indent="-228600" defTabSz="4319588" fontAlgn="base">
              <a:spcBef>
                <a:spcPct val="0"/>
              </a:spcBef>
              <a:spcAft>
                <a:spcPct val="0"/>
              </a:spcAft>
              <a:defRPr kumimoji="1">
                <a:solidFill>
                  <a:schemeClr val="tx1"/>
                </a:solidFill>
                <a:latin typeface="Arial" charset="0"/>
                <a:ea typeface="ＭＳ Ｐゴシック" charset="0"/>
              </a:defRPr>
            </a:lvl7pPr>
            <a:lvl8pPr marL="3429000" indent="-228600" defTabSz="4319588" fontAlgn="base">
              <a:spcBef>
                <a:spcPct val="0"/>
              </a:spcBef>
              <a:spcAft>
                <a:spcPct val="0"/>
              </a:spcAft>
              <a:defRPr kumimoji="1">
                <a:solidFill>
                  <a:schemeClr val="tx1"/>
                </a:solidFill>
                <a:latin typeface="Arial" charset="0"/>
                <a:ea typeface="ＭＳ Ｐゴシック" charset="0"/>
              </a:defRPr>
            </a:lvl8pPr>
            <a:lvl9pPr marL="3886200" indent="-228600" defTabSz="4319588" fontAlgn="base">
              <a:spcBef>
                <a:spcPct val="0"/>
              </a:spcBef>
              <a:spcAft>
                <a:spcPct val="0"/>
              </a:spcAft>
              <a:defRPr kumimoji="1">
                <a:solidFill>
                  <a:schemeClr val="tx1"/>
                </a:solidFill>
                <a:latin typeface="Arial" charset="0"/>
                <a:ea typeface="ＭＳ Ｐゴシック" charset="0"/>
              </a:defRPr>
            </a:lvl9pPr>
          </a:lstStyle>
          <a:p>
            <a:r>
              <a:rPr lang="en-US" altLang="ja-JP" sz="800" u="sng" dirty="0"/>
              <a:t>Participants </a:t>
            </a:r>
            <a:r>
              <a:rPr lang="ja-JP" altLang="en-US" sz="800" dirty="0"/>
              <a:t>　</a:t>
            </a:r>
            <a:r>
              <a:rPr lang="en-US" altLang="ja-JP" sz="800" dirty="0"/>
              <a:t>70 </a:t>
            </a:r>
            <a:r>
              <a:rPr lang="en-US" altLang="ja-JP" sz="800" dirty="0"/>
              <a:t>students at two colleges (35 males, 35 females), with an average age of 22.26 years (SD = 2.73) for the males, and 21.96 years (SD = 2.07) for the females</a:t>
            </a:r>
            <a:r>
              <a:rPr lang="en-US" altLang="ja-JP" sz="800" dirty="0"/>
              <a:t>.</a:t>
            </a:r>
            <a:endParaRPr lang="ja-JP" altLang="ja-JP" sz="800" dirty="0"/>
          </a:p>
          <a:p>
            <a:endParaRPr lang="en-US" altLang="ja-JP" sz="800" u="sng" dirty="0"/>
          </a:p>
          <a:p>
            <a:r>
              <a:rPr lang="en-US" altLang="ja-JP" sz="800" u="sng" dirty="0"/>
              <a:t>investigation procedure</a:t>
            </a:r>
            <a:r>
              <a:rPr lang="en-US" altLang="ja-JP" sz="800" dirty="0"/>
              <a:t> </a:t>
            </a:r>
            <a:r>
              <a:rPr lang="en-US" altLang="ja-JP" sz="800" dirty="0"/>
              <a:t> Between </a:t>
            </a:r>
            <a:r>
              <a:rPr lang="en-US" altLang="ja-JP" sz="800" dirty="0"/>
              <a:t>January and August 2011, a scenario experiment took place in a regular classroom within the university, lasting about one hour</a:t>
            </a:r>
            <a:r>
              <a:rPr lang="en-US" altLang="ja-JP" sz="800" dirty="0"/>
              <a:t>. </a:t>
            </a:r>
            <a:r>
              <a:rPr lang="en-US" altLang="ja-JP" sz="800" dirty="0"/>
              <a:t>The participants followed the instructions on a piece of paper, and after answering a pre-test, they read the teaching materials 1.  After a break, then they completed post-test 1, and read the teaching materials  2.  After a second break, they answered post-test 2. </a:t>
            </a:r>
            <a:endParaRPr lang="en-US" altLang="ja-JP" sz="800" dirty="0"/>
          </a:p>
          <a:p>
            <a:r>
              <a:rPr lang="en-US" altLang="ja-JP" sz="800" dirty="0"/>
              <a:t>  </a:t>
            </a:r>
            <a:r>
              <a:rPr lang="en-US" altLang="ja-JP" sz="800" dirty="0"/>
              <a:t>Thus the experiment was of a three-factor mixed design, with the gender of the participant × instructional contents (AB, BA, CA, CB, CC’) × time of measurement (pre-test, post-test 1, post-test 2)</a:t>
            </a:r>
            <a:r>
              <a:rPr lang="en-US" altLang="ja-JP" sz="800" dirty="0"/>
              <a:t>.</a:t>
            </a:r>
          </a:p>
          <a:p>
            <a:endParaRPr lang="en-US" altLang="ja-JP" sz="800" dirty="0"/>
          </a:p>
          <a:p>
            <a:r>
              <a:rPr lang="en-US" altLang="ja-JP" sz="800" u="sng" dirty="0"/>
              <a:t>Questionnaire </a:t>
            </a:r>
            <a:r>
              <a:rPr lang="en-US" altLang="ja-JP" sz="800" u="sng" dirty="0"/>
              <a:t>Content</a:t>
            </a:r>
            <a:r>
              <a:rPr lang="ja-JP" altLang="ja-JP" sz="800" dirty="0"/>
              <a:t>　</a:t>
            </a:r>
            <a:r>
              <a:rPr lang="en-US" altLang="ja-JP" sz="800" dirty="0"/>
              <a:t>(1) Explanation of experiment content; (2) juridical knowledge; (3) overview of criminal court trial; (4) judgment of guilt/</a:t>
            </a:r>
            <a:r>
              <a:rPr lang="en-US" altLang="ja-JP" sz="800" dirty="0"/>
              <a:t>innocence (1 innocence with certainty – 7 guilt with certainty)  </a:t>
            </a:r>
            <a:r>
              <a:rPr lang="en-US" altLang="ja-JP" sz="800" dirty="0">
                <a:solidFill>
                  <a:srgbClr val="000000"/>
                </a:solidFill>
              </a:rPr>
              <a:t>and </a:t>
            </a:r>
            <a:r>
              <a:rPr lang="en-US" altLang="ja-JP" sz="800" dirty="0">
                <a:solidFill>
                  <a:srgbClr val="000000"/>
                </a:solidFill>
              </a:rPr>
              <a:t>period of sentence (1.5 - 20years in prison) ; </a:t>
            </a:r>
            <a:r>
              <a:rPr lang="en-US" altLang="ja-JP" sz="800" dirty="0">
                <a:solidFill>
                  <a:srgbClr val="000000"/>
                </a:solidFill>
              </a:rPr>
              <a:t>(5) rape supportive attitude </a:t>
            </a:r>
            <a:r>
              <a:rPr lang="en-US" altLang="ja-JP" sz="800" dirty="0">
                <a:solidFill>
                  <a:srgbClr val="000000"/>
                </a:solidFill>
              </a:rPr>
              <a:t>scale (RSAS) </a:t>
            </a:r>
            <a:r>
              <a:rPr lang="en-US" altLang="ja-JP" sz="800" dirty="0"/>
              <a:t>; </a:t>
            </a:r>
            <a:r>
              <a:rPr lang="en-US" altLang="ja-JP" sz="800" dirty="0"/>
              <a:t>(6) demographic factors; (7) presentation of educational material 1; (8) sort/listing; (9) post-test 1 (same as (3)-(5)); (10) presentation of educational material 2; (11) sort/listing; (12) post-test 2 (same as (3)-(5))</a:t>
            </a:r>
            <a:r>
              <a:rPr lang="en-US" altLang="ja-JP" sz="800" dirty="0"/>
              <a:t>.</a:t>
            </a:r>
            <a:endParaRPr lang="ja-JP" altLang="ja-JP" sz="800" dirty="0"/>
          </a:p>
        </p:txBody>
      </p:sp>
      <p:graphicFrame>
        <p:nvGraphicFramePr>
          <p:cNvPr id="11" name="表 10"/>
          <p:cNvGraphicFramePr>
            <a:graphicFrameLocks noGrp="1"/>
          </p:cNvGraphicFramePr>
          <p:nvPr>
            <p:extLst>
              <p:ext uri="{D42A27DB-BD31-4B8C-83A1-F6EECF244321}">
                <p14:modId xmlns:p14="http://schemas.microsoft.com/office/powerpoint/2010/main" val="4006048022"/>
              </p:ext>
            </p:extLst>
          </p:nvPr>
        </p:nvGraphicFramePr>
        <p:xfrm>
          <a:off x="4767531" y="3287857"/>
          <a:ext cx="1960150" cy="1121681"/>
        </p:xfrm>
        <a:graphic>
          <a:graphicData uri="http://schemas.openxmlformats.org/drawingml/2006/table">
            <a:tbl>
              <a:tblPr firstRow="1" bandRow="1">
                <a:tableStyleId>{3C2FFA5D-87B4-456A-9821-1D502468CF0F}</a:tableStyleId>
              </a:tblPr>
              <a:tblGrid>
                <a:gridCol w="78551"/>
                <a:gridCol w="1881599"/>
              </a:tblGrid>
              <a:tr h="151579">
                <a:tc>
                  <a:txBody>
                    <a:bodyPr/>
                    <a:lstStyle/>
                    <a:p>
                      <a:endParaRPr kumimoji="1" lang="ja-JP" altLang="en-US" sz="600" dirty="0"/>
                    </a:p>
                  </a:txBody>
                  <a:tcPr marL="19351" marR="19351" marT="10483" marB="10483"/>
                </a:tc>
                <a:tc>
                  <a:txBody>
                    <a:bodyPr/>
                    <a:lstStyle/>
                    <a:p>
                      <a:r>
                        <a:rPr kumimoji="1" lang="en-US" altLang="ja-JP" sz="700" dirty="0" smtClean="0"/>
                        <a:t>Rape Supported Attitude Scale  (</a:t>
                      </a:r>
                      <a:r>
                        <a:rPr kumimoji="1" lang="en-US" altLang="ja-JP" sz="700" dirty="0" err="1" smtClean="0"/>
                        <a:t>Lottes</a:t>
                      </a:r>
                      <a:r>
                        <a:rPr kumimoji="1" lang="en-US" altLang="ja-JP" sz="700" dirty="0" smtClean="0"/>
                        <a:t>, 1998)</a:t>
                      </a:r>
                    </a:p>
                  </a:txBody>
                  <a:tcPr marL="19351" marR="19351" marT="10483" marB="10483"/>
                </a:tc>
              </a:tr>
              <a:tr h="138586">
                <a:tc>
                  <a:txBody>
                    <a:bodyPr/>
                    <a:lstStyle/>
                    <a:p>
                      <a:pPr algn="ctr"/>
                      <a:r>
                        <a:rPr kumimoji="1" lang="en-US" altLang="ja-JP" sz="600" dirty="0" smtClean="0"/>
                        <a:t>1</a:t>
                      </a:r>
                      <a:endParaRPr kumimoji="1" lang="ja-JP" altLang="en-US" sz="600" dirty="0"/>
                    </a:p>
                  </a:txBody>
                  <a:tcPr marL="19351" marR="19351" marT="10483" marB="10483"/>
                </a:tc>
                <a:tc>
                  <a:txBody>
                    <a:bodyPr/>
                    <a:lstStyle/>
                    <a:p>
                      <a:r>
                        <a:rPr kumimoji="1" lang="en-US" altLang="ja-JP" sz="600" dirty="0" smtClean="0"/>
                        <a:t>Women</a:t>
                      </a:r>
                      <a:r>
                        <a:rPr kumimoji="1" lang="en-US" altLang="ja-JP" sz="600" baseline="0" dirty="0" smtClean="0"/>
                        <a:t> enjoy sexual violence</a:t>
                      </a:r>
                      <a:endParaRPr kumimoji="1" lang="ja-JP" altLang="en-US" sz="600" dirty="0"/>
                    </a:p>
                  </a:txBody>
                  <a:tcPr marL="19351" marR="19351" marT="10483" marB="10483"/>
                </a:tc>
              </a:tr>
              <a:tr h="138586">
                <a:tc>
                  <a:txBody>
                    <a:bodyPr/>
                    <a:lstStyle/>
                    <a:p>
                      <a:pPr algn="ctr"/>
                      <a:r>
                        <a:rPr kumimoji="1" lang="en-US" altLang="ja-JP" sz="600" dirty="0" smtClean="0"/>
                        <a:t>2</a:t>
                      </a:r>
                      <a:endParaRPr kumimoji="1" lang="ja-JP" altLang="en-US" sz="600" dirty="0"/>
                    </a:p>
                  </a:txBody>
                  <a:tcPr marL="19351" marR="19351" marT="10483" marB="10483"/>
                </a:tc>
                <a:tc>
                  <a:txBody>
                    <a:bodyPr/>
                    <a:lstStyle/>
                    <a:p>
                      <a:r>
                        <a:rPr kumimoji="1" lang="en-US" altLang="ja-JP" sz="600" dirty="0" smtClean="0"/>
                        <a:t>Women are responsible for rape prevention</a:t>
                      </a:r>
                      <a:endParaRPr kumimoji="1" lang="ja-JP" altLang="en-US" sz="600" dirty="0"/>
                    </a:p>
                  </a:txBody>
                  <a:tcPr marL="19351" marR="19351" marT="10483" marB="10483"/>
                </a:tc>
              </a:tr>
              <a:tr h="138586">
                <a:tc>
                  <a:txBody>
                    <a:bodyPr/>
                    <a:lstStyle/>
                    <a:p>
                      <a:pPr algn="ctr"/>
                      <a:r>
                        <a:rPr kumimoji="1" lang="en-US" altLang="ja-JP" sz="600" dirty="0" smtClean="0"/>
                        <a:t>3</a:t>
                      </a:r>
                      <a:endParaRPr kumimoji="1" lang="ja-JP" altLang="en-US" sz="600" dirty="0"/>
                    </a:p>
                  </a:txBody>
                  <a:tcPr marL="19351" marR="19351" marT="10483" marB="10483"/>
                </a:tc>
                <a:tc>
                  <a:txBody>
                    <a:bodyPr/>
                    <a:lstStyle/>
                    <a:p>
                      <a:r>
                        <a:rPr kumimoji="1" lang="en-US" altLang="ja-JP" sz="600" dirty="0" smtClean="0"/>
                        <a:t>Sex rather</a:t>
                      </a:r>
                      <a:r>
                        <a:rPr kumimoji="1" lang="en-US" altLang="ja-JP" sz="600" baseline="0" dirty="0" smtClean="0"/>
                        <a:t> than power is the primary motivation for rape </a:t>
                      </a:r>
                      <a:endParaRPr kumimoji="1" lang="ja-JP" altLang="en-US" sz="600" dirty="0"/>
                    </a:p>
                  </a:txBody>
                  <a:tcPr marL="19351" marR="19351" marT="10483" marB="10483"/>
                </a:tc>
              </a:tr>
              <a:tr h="138586">
                <a:tc>
                  <a:txBody>
                    <a:bodyPr/>
                    <a:lstStyle/>
                    <a:p>
                      <a:pPr algn="ctr"/>
                      <a:r>
                        <a:rPr kumimoji="1" lang="en-US" altLang="ja-JP" sz="600" dirty="0" smtClean="0"/>
                        <a:t>4</a:t>
                      </a:r>
                      <a:endParaRPr kumimoji="1" lang="ja-JP" altLang="en-US" sz="600" dirty="0"/>
                    </a:p>
                  </a:txBody>
                  <a:tcPr marL="19351" marR="19351" marT="10483" marB="10483"/>
                </a:tc>
                <a:tc>
                  <a:txBody>
                    <a:bodyPr/>
                    <a:lstStyle/>
                    <a:p>
                      <a:r>
                        <a:rPr kumimoji="1" lang="en-US" altLang="ja-JP" sz="600" dirty="0" smtClean="0"/>
                        <a:t>Rape happens</a:t>
                      </a:r>
                      <a:r>
                        <a:rPr kumimoji="1" lang="en-US" altLang="ja-JP" sz="600" baseline="0" dirty="0" smtClean="0"/>
                        <a:t> only to certain kinds of women</a:t>
                      </a:r>
                      <a:endParaRPr kumimoji="1" lang="ja-JP" altLang="en-US" sz="600" dirty="0"/>
                    </a:p>
                  </a:txBody>
                  <a:tcPr marL="19351" marR="19351" marT="10483" marB="10483"/>
                </a:tc>
              </a:tr>
              <a:tr h="138586">
                <a:tc>
                  <a:txBody>
                    <a:bodyPr/>
                    <a:lstStyle/>
                    <a:p>
                      <a:pPr algn="ctr"/>
                      <a:r>
                        <a:rPr kumimoji="1" lang="en-US" altLang="ja-JP" sz="600" dirty="0" smtClean="0"/>
                        <a:t>5</a:t>
                      </a:r>
                      <a:endParaRPr kumimoji="1" lang="ja-JP" altLang="en-US" sz="600" dirty="0"/>
                    </a:p>
                  </a:txBody>
                  <a:tcPr marL="19351" marR="19351" marT="10483" marB="10483"/>
                </a:tc>
                <a:tc>
                  <a:txBody>
                    <a:bodyPr/>
                    <a:lstStyle/>
                    <a:p>
                      <a:r>
                        <a:rPr kumimoji="1" lang="en-US" altLang="ja-JP" sz="600" dirty="0" smtClean="0"/>
                        <a:t>A women is</a:t>
                      </a:r>
                      <a:r>
                        <a:rPr kumimoji="1" lang="en-US" altLang="ja-JP" sz="600" baseline="0" dirty="0" smtClean="0"/>
                        <a:t> less desirable after she has been raped</a:t>
                      </a:r>
                      <a:endParaRPr kumimoji="1" lang="ja-JP" altLang="en-US" sz="600" dirty="0"/>
                    </a:p>
                  </a:txBody>
                  <a:tcPr marL="19351" marR="19351" marT="10483" marB="10483"/>
                </a:tc>
              </a:tr>
              <a:tr h="138586">
                <a:tc>
                  <a:txBody>
                    <a:bodyPr/>
                    <a:lstStyle/>
                    <a:p>
                      <a:pPr algn="ctr"/>
                      <a:r>
                        <a:rPr kumimoji="1" lang="en-US" altLang="ja-JP" sz="600" dirty="0" smtClean="0"/>
                        <a:t>6</a:t>
                      </a:r>
                      <a:endParaRPr kumimoji="1" lang="ja-JP" altLang="en-US" sz="600" dirty="0"/>
                    </a:p>
                  </a:txBody>
                  <a:tcPr marL="19351" marR="19351" marT="10483" marB="10483"/>
                </a:tc>
                <a:tc>
                  <a:txBody>
                    <a:bodyPr/>
                    <a:lstStyle/>
                    <a:p>
                      <a:r>
                        <a:rPr kumimoji="1" lang="en-US" altLang="ja-JP" sz="600" dirty="0" smtClean="0"/>
                        <a:t>Women falsely report many rape claims</a:t>
                      </a:r>
                    </a:p>
                  </a:txBody>
                  <a:tcPr marL="19351" marR="19351" marT="10483" marB="10483"/>
                </a:tc>
              </a:tr>
              <a:tr h="138586">
                <a:tc>
                  <a:txBody>
                    <a:bodyPr/>
                    <a:lstStyle/>
                    <a:p>
                      <a:pPr algn="ctr"/>
                      <a:r>
                        <a:rPr kumimoji="1" lang="en-US" altLang="ja-JP" sz="600" dirty="0" smtClean="0"/>
                        <a:t>7</a:t>
                      </a:r>
                      <a:endParaRPr kumimoji="1" lang="ja-JP" altLang="en-US" sz="600" dirty="0"/>
                    </a:p>
                  </a:txBody>
                  <a:tcPr marL="19351" marR="19351" marT="10483" marB="10483"/>
                </a:tc>
                <a:tc>
                  <a:txBody>
                    <a:bodyPr/>
                    <a:lstStyle/>
                    <a:p>
                      <a:r>
                        <a:rPr kumimoji="1" lang="en-US" altLang="ja-JP" sz="600" dirty="0" smtClean="0"/>
                        <a:t>Rape is justified in some situations</a:t>
                      </a:r>
                    </a:p>
                  </a:txBody>
                  <a:tcPr marL="19351" marR="19351" marT="10483" marB="10483"/>
                </a:tc>
              </a:tr>
            </a:tbl>
          </a:graphicData>
        </a:graphic>
      </p:graphicFrame>
      <p:sp>
        <p:nvSpPr>
          <p:cNvPr id="13" name="Text Box 14"/>
          <p:cNvSpPr txBox="1">
            <a:spLocks noChangeArrowheads="1"/>
          </p:cNvSpPr>
          <p:nvPr/>
        </p:nvSpPr>
        <p:spPr bwMode="auto">
          <a:xfrm>
            <a:off x="76563" y="9445154"/>
            <a:ext cx="5128024" cy="250583"/>
          </a:xfrm>
          <a:prstGeom prst="rect">
            <a:avLst/>
          </a:prstGeom>
          <a:noFill/>
          <a:ln w="76200">
            <a:solidFill>
              <a:srgbClr val="CCFFCC"/>
            </a:solidFill>
            <a:miter lim="800000"/>
            <a:headEnd/>
            <a:tailEnd/>
          </a:ln>
          <a:extLst>
            <a:ext uri="{909E8E84-426E-40dd-AFC4-6F175D3DCCD1}">
              <a14:hiddenFill xmlns:a14="http://schemas.microsoft.com/office/drawing/2010/main">
                <a:solidFill>
                  <a:srgbClr val="FFFFFF"/>
                </a:solidFill>
              </a14:hiddenFill>
            </a:ext>
          </a:extLst>
        </p:spPr>
        <p:txBody>
          <a:bodyPr wrap="square" lIns="95758" tIns="47880" rIns="95758" bIns="47880">
            <a:spAutoFit/>
          </a:bodyPr>
          <a:lstStyle>
            <a:lvl1pPr defTabSz="4319588">
              <a:defRPr kumimoji="1">
                <a:solidFill>
                  <a:schemeClr val="tx1"/>
                </a:solidFill>
                <a:latin typeface="Arial" charset="0"/>
                <a:ea typeface="ＭＳ Ｐゴシック" charset="0"/>
                <a:cs typeface="ＭＳ Ｐゴシック" charset="0"/>
              </a:defRPr>
            </a:lvl1pPr>
            <a:lvl2pPr marL="742950" indent="-285750" defTabSz="4319588">
              <a:defRPr kumimoji="1">
                <a:solidFill>
                  <a:schemeClr val="tx1"/>
                </a:solidFill>
                <a:latin typeface="Arial" charset="0"/>
                <a:ea typeface="ＭＳ Ｐゴシック" charset="0"/>
              </a:defRPr>
            </a:lvl2pPr>
            <a:lvl3pPr marL="1143000" indent="-228600" defTabSz="4319588">
              <a:defRPr kumimoji="1">
                <a:solidFill>
                  <a:schemeClr val="tx1"/>
                </a:solidFill>
                <a:latin typeface="Arial" charset="0"/>
                <a:ea typeface="ＭＳ Ｐゴシック" charset="0"/>
              </a:defRPr>
            </a:lvl3pPr>
            <a:lvl4pPr marL="1600200" indent="-228600" defTabSz="4319588">
              <a:defRPr kumimoji="1">
                <a:solidFill>
                  <a:schemeClr val="tx1"/>
                </a:solidFill>
                <a:latin typeface="Arial" charset="0"/>
                <a:ea typeface="ＭＳ Ｐゴシック" charset="0"/>
              </a:defRPr>
            </a:lvl4pPr>
            <a:lvl5pPr marL="2057400" indent="-228600" defTabSz="4319588">
              <a:defRPr kumimoji="1">
                <a:solidFill>
                  <a:schemeClr val="tx1"/>
                </a:solidFill>
                <a:latin typeface="Arial" charset="0"/>
                <a:ea typeface="ＭＳ Ｐゴシック" charset="0"/>
              </a:defRPr>
            </a:lvl5pPr>
            <a:lvl6pPr marL="2514600" indent="-228600" defTabSz="4319588" fontAlgn="base">
              <a:spcBef>
                <a:spcPct val="0"/>
              </a:spcBef>
              <a:spcAft>
                <a:spcPct val="0"/>
              </a:spcAft>
              <a:defRPr kumimoji="1">
                <a:solidFill>
                  <a:schemeClr val="tx1"/>
                </a:solidFill>
                <a:latin typeface="Arial" charset="0"/>
                <a:ea typeface="ＭＳ Ｐゴシック" charset="0"/>
              </a:defRPr>
            </a:lvl6pPr>
            <a:lvl7pPr marL="2971800" indent="-228600" defTabSz="4319588" fontAlgn="base">
              <a:spcBef>
                <a:spcPct val="0"/>
              </a:spcBef>
              <a:spcAft>
                <a:spcPct val="0"/>
              </a:spcAft>
              <a:defRPr kumimoji="1">
                <a:solidFill>
                  <a:schemeClr val="tx1"/>
                </a:solidFill>
                <a:latin typeface="Arial" charset="0"/>
                <a:ea typeface="ＭＳ Ｐゴシック" charset="0"/>
              </a:defRPr>
            </a:lvl7pPr>
            <a:lvl8pPr marL="3429000" indent="-228600" defTabSz="4319588" fontAlgn="base">
              <a:spcBef>
                <a:spcPct val="0"/>
              </a:spcBef>
              <a:spcAft>
                <a:spcPct val="0"/>
              </a:spcAft>
              <a:defRPr kumimoji="1">
                <a:solidFill>
                  <a:schemeClr val="tx1"/>
                </a:solidFill>
                <a:latin typeface="Arial" charset="0"/>
                <a:ea typeface="ＭＳ Ｐゴシック" charset="0"/>
              </a:defRPr>
            </a:lvl8pPr>
            <a:lvl9pPr marL="3886200" indent="-228600" defTabSz="4319588" fontAlgn="base">
              <a:spcBef>
                <a:spcPct val="0"/>
              </a:spcBef>
              <a:spcAft>
                <a:spcPct val="0"/>
              </a:spcAft>
              <a:defRPr kumimoji="1">
                <a:solidFill>
                  <a:schemeClr val="tx1"/>
                </a:solidFill>
                <a:latin typeface="Arial" charset="0"/>
                <a:ea typeface="ＭＳ Ｐゴシック" charset="0"/>
              </a:defRPr>
            </a:lvl9pPr>
          </a:lstStyle>
          <a:p>
            <a:pPr marL="101361" indent="-101361">
              <a:buFont typeface="Arial" panose="020B0604020202020204" pitchFamily="34" charset="0"/>
              <a:buChar char="•"/>
            </a:pPr>
            <a:r>
              <a:rPr lang="en-US" altLang="ja-JP" sz="500" dirty="0" err="1"/>
              <a:t>Lottes</a:t>
            </a:r>
            <a:r>
              <a:rPr lang="en-US" altLang="ja-JP" sz="500" dirty="0"/>
              <a:t>, I. (1991). Belief systems: Sexuality and rape. Journal of Psychology &amp; Human Sexuality, </a:t>
            </a:r>
            <a:r>
              <a:rPr lang="en-US" altLang="ja-JP" sz="500" b="1" dirty="0"/>
              <a:t>4</a:t>
            </a:r>
            <a:r>
              <a:rPr lang="en-US" altLang="ja-JP" sz="500" dirty="0"/>
              <a:t>, 37-59.</a:t>
            </a:r>
          </a:p>
          <a:p>
            <a:pPr marL="101361" indent="-101361">
              <a:buFont typeface="Arial" panose="020B0604020202020204" pitchFamily="34" charset="0"/>
              <a:buChar char="•"/>
            </a:pPr>
            <a:r>
              <a:rPr lang="en-US" altLang="ja-JP" sz="500" dirty="0"/>
              <a:t>Gray, J. M. (2006). Rape myth beliefs and prejudiced instructions: Effects on decisions of guilt in a case of date rape. </a:t>
            </a:r>
            <a:r>
              <a:rPr lang="en-US" altLang="ja-JP" sz="500" i="1" dirty="0"/>
              <a:t>Legal and Criminological Psychology.</a:t>
            </a:r>
            <a:r>
              <a:rPr lang="en-US" altLang="ja-JP" sz="500" dirty="0"/>
              <a:t> </a:t>
            </a:r>
            <a:r>
              <a:rPr lang="en-US" altLang="ja-JP" sz="500" b="1" dirty="0"/>
              <a:t>11</a:t>
            </a:r>
            <a:r>
              <a:rPr lang="en-US" altLang="ja-JP" sz="500" dirty="0"/>
              <a:t>, 75-80</a:t>
            </a:r>
            <a:r>
              <a:rPr lang="en-US" altLang="ja-JP" sz="500" dirty="0"/>
              <a:t>.</a:t>
            </a:r>
            <a:endParaRPr lang="ja-JP" altLang="ja-JP" sz="500" dirty="0"/>
          </a:p>
        </p:txBody>
      </p:sp>
      <p:sp>
        <p:nvSpPr>
          <p:cNvPr id="14" name="Text Box 85"/>
          <p:cNvSpPr txBox="1">
            <a:spLocks noChangeArrowheads="1"/>
          </p:cNvSpPr>
          <p:nvPr/>
        </p:nvSpPr>
        <p:spPr bwMode="auto">
          <a:xfrm>
            <a:off x="75160" y="9196956"/>
            <a:ext cx="1280180" cy="227039"/>
          </a:xfrm>
          <a:prstGeom prst="rect">
            <a:avLst/>
          </a:prstGeom>
          <a:solidFill>
            <a:srgbClr val="CCFFCC"/>
          </a:solidFill>
          <a:ln w="9525">
            <a:solidFill>
              <a:srgbClr val="CCFFCC"/>
            </a:solidFill>
            <a:miter lim="800000"/>
            <a:headEnd/>
            <a:tailEnd/>
          </a:ln>
        </p:spPr>
        <p:txBody>
          <a:bodyPr lIns="95778" tIns="47890" rIns="95778" bIns="47890">
            <a:spAutoFit/>
          </a:bodyPr>
          <a:lstStyle/>
          <a:p>
            <a:pPr defTabSz="957456">
              <a:defRPr/>
            </a:pPr>
            <a:r>
              <a:rPr lang="es-ES" sz="800" b="1" dirty="0" err="1">
                <a:solidFill>
                  <a:srgbClr val="FFFFFF"/>
                </a:solidFill>
                <a:latin typeface="+mj-lt"/>
              </a:rPr>
              <a:t>References</a:t>
            </a:r>
            <a:endParaRPr lang="es-ES" sz="800" b="1" dirty="0">
              <a:solidFill>
                <a:srgbClr val="FFFFFF"/>
              </a:solidFill>
              <a:latin typeface="+mj-lt"/>
            </a:endParaRPr>
          </a:p>
        </p:txBody>
      </p:sp>
      <p:sp>
        <p:nvSpPr>
          <p:cNvPr id="15" name="Text Box 8"/>
          <p:cNvSpPr txBox="1">
            <a:spLocks noChangeArrowheads="1"/>
          </p:cNvSpPr>
          <p:nvPr/>
        </p:nvSpPr>
        <p:spPr bwMode="auto">
          <a:xfrm>
            <a:off x="76563" y="8372388"/>
            <a:ext cx="3000097" cy="227018"/>
          </a:xfrm>
          <a:prstGeom prst="rect">
            <a:avLst/>
          </a:prstGeom>
          <a:solidFill>
            <a:srgbClr val="FF98B3"/>
          </a:solidFill>
          <a:ln>
            <a:noFill/>
          </a:ln>
          <a:extLst/>
        </p:spPr>
        <p:txBody>
          <a:bodyPr wrap="square" lIns="95758" tIns="47880" rIns="95758" bIns="47880">
            <a:spAutoFit/>
          </a:bodyPr>
          <a:lstStyle>
            <a:lvl1pPr defTabSz="4319588">
              <a:defRPr kumimoji="1">
                <a:solidFill>
                  <a:schemeClr val="tx1"/>
                </a:solidFill>
                <a:latin typeface="Arial" charset="0"/>
                <a:ea typeface="ＭＳ Ｐゴシック" charset="0"/>
                <a:cs typeface="ＭＳ Ｐゴシック" charset="0"/>
              </a:defRPr>
            </a:lvl1pPr>
            <a:lvl2pPr marL="742950" indent="-285750" defTabSz="4319588">
              <a:defRPr kumimoji="1">
                <a:solidFill>
                  <a:schemeClr val="tx1"/>
                </a:solidFill>
                <a:latin typeface="Arial" charset="0"/>
                <a:ea typeface="ＭＳ Ｐゴシック" charset="0"/>
              </a:defRPr>
            </a:lvl2pPr>
            <a:lvl3pPr marL="1143000" indent="-228600" defTabSz="4319588">
              <a:defRPr kumimoji="1">
                <a:solidFill>
                  <a:schemeClr val="tx1"/>
                </a:solidFill>
                <a:latin typeface="Arial" charset="0"/>
                <a:ea typeface="ＭＳ Ｐゴシック" charset="0"/>
              </a:defRPr>
            </a:lvl3pPr>
            <a:lvl4pPr marL="1600200" indent="-228600" defTabSz="4319588">
              <a:defRPr kumimoji="1">
                <a:solidFill>
                  <a:schemeClr val="tx1"/>
                </a:solidFill>
                <a:latin typeface="Arial" charset="0"/>
                <a:ea typeface="ＭＳ Ｐゴシック" charset="0"/>
              </a:defRPr>
            </a:lvl4pPr>
            <a:lvl5pPr marL="2057400" indent="-228600" defTabSz="4319588">
              <a:defRPr kumimoji="1">
                <a:solidFill>
                  <a:schemeClr val="tx1"/>
                </a:solidFill>
                <a:latin typeface="Arial" charset="0"/>
                <a:ea typeface="ＭＳ Ｐゴシック" charset="0"/>
              </a:defRPr>
            </a:lvl5pPr>
            <a:lvl6pPr marL="2514600" indent="-228600" defTabSz="4319588" fontAlgn="base">
              <a:spcBef>
                <a:spcPct val="0"/>
              </a:spcBef>
              <a:spcAft>
                <a:spcPct val="0"/>
              </a:spcAft>
              <a:defRPr kumimoji="1">
                <a:solidFill>
                  <a:schemeClr val="tx1"/>
                </a:solidFill>
                <a:latin typeface="Arial" charset="0"/>
                <a:ea typeface="ＭＳ Ｐゴシック" charset="0"/>
              </a:defRPr>
            </a:lvl6pPr>
            <a:lvl7pPr marL="2971800" indent="-228600" defTabSz="4319588" fontAlgn="base">
              <a:spcBef>
                <a:spcPct val="0"/>
              </a:spcBef>
              <a:spcAft>
                <a:spcPct val="0"/>
              </a:spcAft>
              <a:defRPr kumimoji="1">
                <a:solidFill>
                  <a:schemeClr val="tx1"/>
                </a:solidFill>
                <a:latin typeface="Arial" charset="0"/>
                <a:ea typeface="ＭＳ Ｐゴシック" charset="0"/>
              </a:defRPr>
            </a:lvl7pPr>
            <a:lvl8pPr marL="3429000" indent="-228600" defTabSz="4319588" fontAlgn="base">
              <a:spcBef>
                <a:spcPct val="0"/>
              </a:spcBef>
              <a:spcAft>
                <a:spcPct val="0"/>
              </a:spcAft>
              <a:defRPr kumimoji="1">
                <a:solidFill>
                  <a:schemeClr val="tx1"/>
                </a:solidFill>
                <a:latin typeface="Arial" charset="0"/>
                <a:ea typeface="ＭＳ Ｐゴシック" charset="0"/>
              </a:defRPr>
            </a:lvl8pPr>
            <a:lvl9pPr marL="3886200" indent="-228600" defTabSz="4319588" fontAlgn="base">
              <a:spcBef>
                <a:spcPct val="0"/>
              </a:spcBef>
              <a:spcAft>
                <a:spcPct val="0"/>
              </a:spcAft>
              <a:defRPr kumimoji="1">
                <a:solidFill>
                  <a:schemeClr val="tx1"/>
                </a:solidFill>
                <a:latin typeface="Arial" charset="0"/>
                <a:ea typeface="ＭＳ Ｐゴシック" charset="0"/>
              </a:defRPr>
            </a:lvl9pPr>
          </a:lstStyle>
          <a:p>
            <a:r>
              <a:rPr lang="en-US" altLang="ja-JP" sz="800" b="1" dirty="0">
                <a:solidFill>
                  <a:srgbClr val="FFFFFF"/>
                </a:solidFill>
              </a:rPr>
              <a:t>Conclusions:</a:t>
            </a:r>
            <a:r>
              <a:rPr lang="ja-JP" altLang="ja-JP" sz="800" dirty="0">
                <a:solidFill>
                  <a:srgbClr val="FFFFFF"/>
                </a:solidFill>
              </a:rPr>
              <a:t> </a:t>
            </a:r>
            <a:endParaRPr kumimoji="0" lang="es-ES" altLang="ja-JP" sz="800" b="1" dirty="0">
              <a:solidFill>
                <a:srgbClr val="FFFFFF"/>
              </a:solidFill>
              <a:latin typeface="Univers" charset="0"/>
            </a:endParaRPr>
          </a:p>
        </p:txBody>
      </p:sp>
      <p:sp>
        <p:nvSpPr>
          <p:cNvPr id="16" name="Text Box 14"/>
          <p:cNvSpPr txBox="1">
            <a:spLocks noChangeArrowheads="1"/>
          </p:cNvSpPr>
          <p:nvPr/>
        </p:nvSpPr>
        <p:spPr bwMode="auto">
          <a:xfrm>
            <a:off x="76563" y="8692444"/>
            <a:ext cx="6651119" cy="354037"/>
          </a:xfrm>
          <a:prstGeom prst="rect">
            <a:avLst/>
          </a:prstGeom>
          <a:noFill/>
          <a:ln w="76200">
            <a:solidFill>
              <a:srgbClr val="CCFFCC"/>
            </a:solidFill>
            <a:miter lim="800000"/>
            <a:headEnd/>
            <a:tailEnd/>
          </a:ln>
          <a:extLst>
            <a:ext uri="{909E8E84-426E-40dd-AFC4-6F175D3DCCD1}">
              <a14:hiddenFill xmlns:a14="http://schemas.microsoft.com/office/drawing/2010/main">
                <a:solidFill>
                  <a:srgbClr val="FFFFFF"/>
                </a:solidFill>
              </a14:hiddenFill>
            </a:ext>
          </a:extLst>
        </p:spPr>
        <p:txBody>
          <a:bodyPr wrap="square" lIns="95758" tIns="47880" rIns="95758" bIns="47880">
            <a:spAutoFit/>
          </a:bodyPr>
          <a:lstStyle>
            <a:lvl1pPr defTabSz="4319588">
              <a:defRPr kumimoji="1">
                <a:solidFill>
                  <a:schemeClr val="tx1"/>
                </a:solidFill>
                <a:latin typeface="Arial" charset="0"/>
                <a:ea typeface="ＭＳ Ｐゴシック" charset="0"/>
                <a:cs typeface="ＭＳ Ｐゴシック" charset="0"/>
              </a:defRPr>
            </a:lvl1pPr>
            <a:lvl2pPr marL="742950" indent="-285750" defTabSz="4319588">
              <a:defRPr kumimoji="1">
                <a:solidFill>
                  <a:schemeClr val="tx1"/>
                </a:solidFill>
                <a:latin typeface="Arial" charset="0"/>
                <a:ea typeface="ＭＳ Ｐゴシック" charset="0"/>
              </a:defRPr>
            </a:lvl2pPr>
            <a:lvl3pPr marL="1143000" indent="-228600" defTabSz="4319588">
              <a:defRPr kumimoji="1">
                <a:solidFill>
                  <a:schemeClr val="tx1"/>
                </a:solidFill>
                <a:latin typeface="Arial" charset="0"/>
                <a:ea typeface="ＭＳ Ｐゴシック" charset="0"/>
              </a:defRPr>
            </a:lvl3pPr>
            <a:lvl4pPr marL="1600200" indent="-228600" defTabSz="4319588">
              <a:defRPr kumimoji="1">
                <a:solidFill>
                  <a:schemeClr val="tx1"/>
                </a:solidFill>
                <a:latin typeface="Arial" charset="0"/>
                <a:ea typeface="ＭＳ Ｐゴシック" charset="0"/>
              </a:defRPr>
            </a:lvl4pPr>
            <a:lvl5pPr marL="2057400" indent="-228600" defTabSz="4319588">
              <a:defRPr kumimoji="1">
                <a:solidFill>
                  <a:schemeClr val="tx1"/>
                </a:solidFill>
                <a:latin typeface="Arial" charset="0"/>
                <a:ea typeface="ＭＳ Ｐゴシック" charset="0"/>
              </a:defRPr>
            </a:lvl5pPr>
            <a:lvl6pPr marL="2514600" indent="-228600" defTabSz="4319588" fontAlgn="base">
              <a:spcBef>
                <a:spcPct val="0"/>
              </a:spcBef>
              <a:spcAft>
                <a:spcPct val="0"/>
              </a:spcAft>
              <a:defRPr kumimoji="1">
                <a:solidFill>
                  <a:schemeClr val="tx1"/>
                </a:solidFill>
                <a:latin typeface="Arial" charset="0"/>
                <a:ea typeface="ＭＳ Ｐゴシック" charset="0"/>
              </a:defRPr>
            </a:lvl6pPr>
            <a:lvl7pPr marL="2971800" indent="-228600" defTabSz="4319588" fontAlgn="base">
              <a:spcBef>
                <a:spcPct val="0"/>
              </a:spcBef>
              <a:spcAft>
                <a:spcPct val="0"/>
              </a:spcAft>
              <a:defRPr kumimoji="1">
                <a:solidFill>
                  <a:schemeClr val="tx1"/>
                </a:solidFill>
                <a:latin typeface="Arial" charset="0"/>
                <a:ea typeface="ＭＳ Ｐゴシック" charset="0"/>
              </a:defRPr>
            </a:lvl7pPr>
            <a:lvl8pPr marL="3429000" indent="-228600" defTabSz="4319588" fontAlgn="base">
              <a:spcBef>
                <a:spcPct val="0"/>
              </a:spcBef>
              <a:spcAft>
                <a:spcPct val="0"/>
              </a:spcAft>
              <a:defRPr kumimoji="1">
                <a:solidFill>
                  <a:schemeClr val="tx1"/>
                </a:solidFill>
                <a:latin typeface="Arial" charset="0"/>
                <a:ea typeface="ＭＳ Ｐゴシック" charset="0"/>
              </a:defRPr>
            </a:lvl8pPr>
            <a:lvl9pPr marL="3886200" indent="-228600" defTabSz="4319588" fontAlgn="base">
              <a:spcBef>
                <a:spcPct val="0"/>
              </a:spcBef>
              <a:spcAft>
                <a:spcPct val="0"/>
              </a:spcAft>
              <a:defRPr kumimoji="1">
                <a:solidFill>
                  <a:schemeClr val="tx1"/>
                </a:solidFill>
                <a:latin typeface="Arial" charset="0"/>
                <a:ea typeface="ＭＳ Ｐゴシック" charset="0"/>
              </a:defRPr>
            </a:lvl9pPr>
          </a:lstStyle>
          <a:p>
            <a:r>
              <a:rPr lang="en-US" altLang="ja-JP" sz="800" dirty="0"/>
              <a:t>The effects of educational interventions about rape on the judgment of guilt/innocence were different between male and female. Men with high </a:t>
            </a:r>
            <a:r>
              <a:rPr lang="en-US" altLang="ja-JP" sz="800" dirty="0"/>
              <a:t>rape supportive attitude </a:t>
            </a:r>
            <a:r>
              <a:rPr lang="en-US" altLang="ja-JP" sz="800" dirty="0"/>
              <a:t>tend to judge a rape offender </a:t>
            </a:r>
            <a:r>
              <a:rPr lang="en-US" altLang="ja-JP" sz="800" dirty="0"/>
              <a:t>guilty</a:t>
            </a:r>
            <a:r>
              <a:rPr lang="en-US" altLang="ja-JP" sz="800" dirty="0"/>
              <a:t>, while women’s judgment was independent from </a:t>
            </a:r>
            <a:r>
              <a:rPr lang="en-US" altLang="ja-JP" sz="800" dirty="0"/>
              <a:t>rape supportive attitude.</a:t>
            </a:r>
            <a:endParaRPr lang="ja-JP" altLang="ja-JP" sz="800" dirty="0"/>
          </a:p>
        </p:txBody>
      </p:sp>
      <p:sp>
        <p:nvSpPr>
          <p:cNvPr id="17" name="Text Box 8"/>
          <p:cNvSpPr txBox="1">
            <a:spLocks noChangeArrowheads="1"/>
          </p:cNvSpPr>
          <p:nvPr/>
        </p:nvSpPr>
        <p:spPr bwMode="auto">
          <a:xfrm>
            <a:off x="75161" y="5705148"/>
            <a:ext cx="3001499" cy="227018"/>
          </a:xfrm>
          <a:prstGeom prst="rect">
            <a:avLst/>
          </a:prstGeom>
          <a:solidFill>
            <a:srgbClr val="3366FF"/>
          </a:solidFill>
          <a:ln>
            <a:noFill/>
          </a:ln>
          <a:extLst/>
        </p:spPr>
        <p:txBody>
          <a:bodyPr wrap="square" lIns="95758" tIns="47880" rIns="95758" bIns="47880">
            <a:spAutoFit/>
          </a:bodyPr>
          <a:lstStyle>
            <a:lvl1pPr defTabSz="4319588">
              <a:defRPr kumimoji="1">
                <a:solidFill>
                  <a:schemeClr val="tx1"/>
                </a:solidFill>
                <a:latin typeface="Arial" charset="0"/>
                <a:ea typeface="ＭＳ Ｐゴシック" charset="0"/>
                <a:cs typeface="ＭＳ Ｐゴシック" charset="0"/>
              </a:defRPr>
            </a:lvl1pPr>
            <a:lvl2pPr marL="742950" indent="-285750" defTabSz="4319588">
              <a:defRPr kumimoji="1">
                <a:solidFill>
                  <a:schemeClr val="tx1"/>
                </a:solidFill>
                <a:latin typeface="Arial" charset="0"/>
                <a:ea typeface="ＭＳ Ｐゴシック" charset="0"/>
              </a:defRPr>
            </a:lvl2pPr>
            <a:lvl3pPr marL="1143000" indent="-228600" defTabSz="4319588">
              <a:defRPr kumimoji="1">
                <a:solidFill>
                  <a:schemeClr val="tx1"/>
                </a:solidFill>
                <a:latin typeface="Arial" charset="0"/>
                <a:ea typeface="ＭＳ Ｐゴシック" charset="0"/>
              </a:defRPr>
            </a:lvl3pPr>
            <a:lvl4pPr marL="1600200" indent="-228600" defTabSz="4319588">
              <a:defRPr kumimoji="1">
                <a:solidFill>
                  <a:schemeClr val="tx1"/>
                </a:solidFill>
                <a:latin typeface="Arial" charset="0"/>
                <a:ea typeface="ＭＳ Ｐゴシック" charset="0"/>
              </a:defRPr>
            </a:lvl4pPr>
            <a:lvl5pPr marL="2057400" indent="-228600" defTabSz="4319588">
              <a:defRPr kumimoji="1">
                <a:solidFill>
                  <a:schemeClr val="tx1"/>
                </a:solidFill>
                <a:latin typeface="Arial" charset="0"/>
                <a:ea typeface="ＭＳ Ｐゴシック" charset="0"/>
              </a:defRPr>
            </a:lvl5pPr>
            <a:lvl6pPr marL="2514600" indent="-228600" defTabSz="4319588" fontAlgn="base">
              <a:spcBef>
                <a:spcPct val="0"/>
              </a:spcBef>
              <a:spcAft>
                <a:spcPct val="0"/>
              </a:spcAft>
              <a:defRPr kumimoji="1">
                <a:solidFill>
                  <a:schemeClr val="tx1"/>
                </a:solidFill>
                <a:latin typeface="Arial" charset="0"/>
                <a:ea typeface="ＭＳ Ｐゴシック" charset="0"/>
              </a:defRPr>
            </a:lvl6pPr>
            <a:lvl7pPr marL="2971800" indent="-228600" defTabSz="4319588" fontAlgn="base">
              <a:spcBef>
                <a:spcPct val="0"/>
              </a:spcBef>
              <a:spcAft>
                <a:spcPct val="0"/>
              </a:spcAft>
              <a:defRPr kumimoji="1">
                <a:solidFill>
                  <a:schemeClr val="tx1"/>
                </a:solidFill>
                <a:latin typeface="Arial" charset="0"/>
                <a:ea typeface="ＭＳ Ｐゴシック" charset="0"/>
              </a:defRPr>
            </a:lvl7pPr>
            <a:lvl8pPr marL="3429000" indent="-228600" defTabSz="4319588" fontAlgn="base">
              <a:spcBef>
                <a:spcPct val="0"/>
              </a:spcBef>
              <a:spcAft>
                <a:spcPct val="0"/>
              </a:spcAft>
              <a:defRPr kumimoji="1">
                <a:solidFill>
                  <a:schemeClr val="tx1"/>
                </a:solidFill>
                <a:latin typeface="Arial" charset="0"/>
                <a:ea typeface="ＭＳ Ｐゴシック" charset="0"/>
              </a:defRPr>
            </a:lvl8pPr>
            <a:lvl9pPr marL="3886200" indent="-228600" defTabSz="4319588" fontAlgn="base">
              <a:spcBef>
                <a:spcPct val="0"/>
              </a:spcBef>
              <a:spcAft>
                <a:spcPct val="0"/>
              </a:spcAft>
              <a:defRPr kumimoji="1">
                <a:solidFill>
                  <a:schemeClr val="tx1"/>
                </a:solidFill>
                <a:latin typeface="Arial" charset="0"/>
                <a:ea typeface="ＭＳ Ｐゴシック" charset="0"/>
              </a:defRPr>
            </a:lvl9pPr>
          </a:lstStyle>
          <a:p>
            <a:r>
              <a:rPr lang="en-US" altLang="ja-JP" sz="800" b="1" dirty="0">
                <a:solidFill>
                  <a:srgbClr val="FFFFFF"/>
                </a:solidFill>
              </a:rPr>
              <a:t>Results:</a:t>
            </a:r>
            <a:r>
              <a:rPr lang="ja-JP" altLang="ja-JP" sz="800" dirty="0">
                <a:solidFill>
                  <a:srgbClr val="FFFFFF"/>
                </a:solidFill>
              </a:rPr>
              <a:t> </a:t>
            </a:r>
            <a:endParaRPr kumimoji="0" lang="es-ES" altLang="ja-JP" sz="800" b="1" dirty="0">
              <a:solidFill>
                <a:srgbClr val="FFFFFF"/>
              </a:solidFill>
              <a:latin typeface="Univers" charset="0"/>
            </a:endParaRPr>
          </a:p>
        </p:txBody>
      </p:sp>
      <p:sp>
        <p:nvSpPr>
          <p:cNvPr id="18" name="Text Box 18"/>
          <p:cNvSpPr txBox="1">
            <a:spLocks noChangeArrowheads="1"/>
          </p:cNvSpPr>
          <p:nvPr/>
        </p:nvSpPr>
        <p:spPr bwMode="auto">
          <a:xfrm>
            <a:off x="75160" y="6011169"/>
            <a:ext cx="4623847" cy="608075"/>
          </a:xfrm>
          <a:prstGeom prst="rect">
            <a:avLst/>
          </a:prstGeom>
          <a:noFill/>
          <a:ln w="76200">
            <a:solidFill>
              <a:srgbClr val="CCFFCC"/>
            </a:solidFill>
            <a:miter lim="800000"/>
            <a:headEnd/>
            <a:tailEnd/>
          </a:ln>
          <a:extLst>
            <a:ext uri="{909E8E84-426E-40dd-AFC4-6F175D3DCCD1}">
              <a14:hiddenFill xmlns:a14="http://schemas.microsoft.com/office/drawing/2010/main">
                <a:solidFill>
                  <a:srgbClr val="FFFFFF"/>
                </a:solidFill>
              </a14:hiddenFill>
            </a:ext>
          </a:extLst>
        </p:spPr>
        <p:txBody>
          <a:bodyPr wrap="square" lIns="95758" tIns="47880" rIns="95758" bIns="47880">
            <a:spAutoFit/>
          </a:bodyPr>
          <a:lstStyle>
            <a:lvl1pPr defTabSz="4319588">
              <a:defRPr kumimoji="1">
                <a:solidFill>
                  <a:schemeClr val="tx1"/>
                </a:solidFill>
                <a:latin typeface="Arial" charset="0"/>
                <a:ea typeface="ＭＳ Ｐゴシック" charset="0"/>
                <a:cs typeface="ＭＳ Ｐゴシック" charset="0"/>
              </a:defRPr>
            </a:lvl1pPr>
            <a:lvl2pPr marL="742950" indent="-285750" defTabSz="4319588">
              <a:defRPr kumimoji="1">
                <a:solidFill>
                  <a:schemeClr val="tx1"/>
                </a:solidFill>
                <a:latin typeface="Arial" charset="0"/>
                <a:ea typeface="ＭＳ Ｐゴシック" charset="0"/>
              </a:defRPr>
            </a:lvl2pPr>
            <a:lvl3pPr marL="1143000" indent="-228600" defTabSz="4319588">
              <a:defRPr kumimoji="1">
                <a:solidFill>
                  <a:schemeClr val="tx1"/>
                </a:solidFill>
                <a:latin typeface="Arial" charset="0"/>
                <a:ea typeface="ＭＳ Ｐゴシック" charset="0"/>
              </a:defRPr>
            </a:lvl3pPr>
            <a:lvl4pPr marL="1600200" indent="-228600" defTabSz="4319588">
              <a:defRPr kumimoji="1">
                <a:solidFill>
                  <a:schemeClr val="tx1"/>
                </a:solidFill>
                <a:latin typeface="Arial" charset="0"/>
                <a:ea typeface="ＭＳ Ｐゴシック" charset="0"/>
              </a:defRPr>
            </a:lvl4pPr>
            <a:lvl5pPr marL="2057400" indent="-228600" defTabSz="4319588">
              <a:defRPr kumimoji="1">
                <a:solidFill>
                  <a:schemeClr val="tx1"/>
                </a:solidFill>
                <a:latin typeface="Arial" charset="0"/>
                <a:ea typeface="ＭＳ Ｐゴシック" charset="0"/>
              </a:defRPr>
            </a:lvl5pPr>
            <a:lvl6pPr marL="2514600" indent="-228600" defTabSz="4319588" fontAlgn="base">
              <a:spcBef>
                <a:spcPct val="0"/>
              </a:spcBef>
              <a:spcAft>
                <a:spcPct val="0"/>
              </a:spcAft>
              <a:defRPr kumimoji="1">
                <a:solidFill>
                  <a:schemeClr val="tx1"/>
                </a:solidFill>
                <a:latin typeface="Arial" charset="0"/>
                <a:ea typeface="ＭＳ Ｐゴシック" charset="0"/>
              </a:defRPr>
            </a:lvl6pPr>
            <a:lvl7pPr marL="2971800" indent="-228600" defTabSz="4319588" fontAlgn="base">
              <a:spcBef>
                <a:spcPct val="0"/>
              </a:spcBef>
              <a:spcAft>
                <a:spcPct val="0"/>
              </a:spcAft>
              <a:defRPr kumimoji="1">
                <a:solidFill>
                  <a:schemeClr val="tx1"/>
                </a:solidFill>
                <a:latin typeface="Arial" charset="0"/>
                <a:ea typeface="ＭＳ Ｐゴシック" charset="0"/>
              </a:defRPr>
            </a:lvl7pPr>
            <a:lvl8pPr marL="3429000" indent="-228600" defTabSz="4319588" fontAlgn="base">
              <a:spcBef>
                <a:spcPct val="0"/>
              </a:spcBef>
              <a:spcAft>
                <a:spcPct val="0"/>
              </a:spcAft>
              <a:defRPr kumimoji="1">
                <a:solidFill>
                  <a:schemeClr val="tx1"/>
                </a:solidFill>
                <a:latin typeface="Arial" charset="0"/>
                <a:ea typeface="ＭＳ Ｐゴシック" charset="0"/>
              </a:defRPr>
            </a:lvl8pPr>
            <a:lvl9pPr marL="3886200" indent="-228600" defTabSz="4319588" fontAlgn="base">
              <a:spcBef>
                <a:spcPct val="0"/>
              </a:spcBef>
              <a:spcAft>
                <a:spcPct val="0"/>
              </a:spcAft>
              <a:defRPr kumimoji="1">
                <a:solidFill>
                  <a:schemeClr val="tx1"/>
                </a:solidFill>
                <a:latin typeface="Arial" charset="0"/>
                <a:ea typeface="ＭＳ Ｐゴシック" charset="0"/>
              </a:defRPr>
            </a:lvl9pPr>
          </a:lstStyle>
          <a:p>
            <a:pPr eaLnBrk="0" hangingPunct="0"/>
            <a:r>
              <a:rPr lang="en-US" altLang="ja-JP" sz="800" dirty="0"/>
              <a:t>  Three</a:t>
            </a:r>
            <a:r>
              <a:rPr lang="en-US" altLang="ja-JP" sz="800" dirty="0"/>
              <a:t>-factor analysis of variance on the judgment of guilt/innocence with independent variables of five types, x RSAS (high, low) x time of measurement (3) revealed that, for men, interaction of RSAS and time of measurement was statistically significant. For women, simple main effect of time of measurement was significant. </a:t>
            </a:r>
            <a:endParaRPr kumimoji="0" lang="ja-JP" altLang="en-US" sz="800" dirty="0"/>
          </a:p>
        </p:txBody>
      </p:sp>
      <p:graphicFrame>
        <p:nvGraphicFramePr>
          <p:cNvPr id="2" name="表 1"/>
          <p:cNvGraphicFramePr>
            <a:graphicFrameLocks noGrp="1"/>
          </p:cNvGraphicFramePr>
          <p:nvPr>
            <p:extLst>
              <p:ext uri="{D42A27DB-BD31-4B8C-83A1-F6EECF244321}">
                <p14:modId xmlns:p14="http://schemas.microsoft.com/office/powerpoint/2010/main" val="1144639500"/>
              </p:ext>
            </p:extLst>
          </p:nvPr>
        </p:nvGraphicFramePr>
        <p:xfrm>
          <a:off x="4767531" y="4499490"/>
          <a:ext cx="1960151" cy="1205657"/>
        </p:xfrm>
        <a:graphic>
          <a:graphicData uri="http://schemas.openxmlformats.org/drawingml/2006/table">
            <a:tbl>
              <a:tblPr firstRow="1" bandRow="1">
                <a:tableStyleId>{35758FB7-9AC5-4552-8A53-C91805E547FA}</a:tableStyleId>
              </a:tblPr>
              <a:tblGrid>
                <a:gridCol w="162670"/>
                <a:gridCol w="1797481"/>
              </a:tblGrid>
              <a:tr h="201030">
                <a:tc>
                  <a:txBody>
                    <a:bodyPr/>
                    <a:lstStyle/>
                    <a:p>
                      <a:endParaRPr kumimoji="1" lang="ja-JP" altLang="en-US" sz="600" dirty="0"/>
                    </a:p>
                  </a:txBody>
                  <a:tcPr marL="19351" marR="19351" marT="10483" marB="10483"/>
                </a:tc>
                <a:tc>
                  <a:txBody>
                    <a:bodyPr/>
                    <a:lstStyle/>
                    <a:p>
                      <a:r>
                        <a:rPr lang="en-US" altLang="ja-JP" sz="700" u="sng" dirty="0" smtClean="0"/>
                        <a:t>educational material contents</a:t>
                      </a:r>
                      <a:endParaRPr kumimoji="1" lang="ja-JP" altLang="en-US" sz="700" dirty="0"/>
                    </a:p>
                  </a:txBody>
                  <a:tcPr marL="19351" marR="19351" marT="10483" marB="10483"/>
                </a:tc>
              </a:tr>
              <a:tr h="216639">
                <a:tc>
                  <a:txBody>
                    <a:bodyPr/>
                    <a:lstStyle/>
                    <a:p>
                      <a:pPr algn="ctr"/>
                      <a:r>
                        <a:rPr kumimoji="1" lang="en-US" altLang="ja-JP" sz="600" dirty="0" smtClean="0"/>
                        <a:t>A</a:t>
                      </a:r>
                    </a:p>
                  </a:txBody>
                  <a:tcPr marL="19351" marR="19351" marT="10483" marB="10483" anchor="ctr"/>
                </a:tc>
                <a:tc>
                  <a:txBody>
                    <a:bodyPr/>
                    <a:lstStyle/>
                    <a:p>
                      <a:r>
                        <a:rPr lang="en-US" altLang="ja-JP" sz="600" dirty="0" smtClean="0"/>
                        <a:t> rape </a:t>
                      </a:r>
                      <a:r>
                        <a:rPr lang="en-US" altLang="ja-JP" sz="600" dirty="0" smtClean="0"/>
                        <a:t>supportive attitudes developed by women’s associations</a:t>
                      </a:r>
                      <a:endParaRPr kumimoji="1" lang="ja-JP" altLang="en-US" sz="600" dirty="0"/>
                    </a:p>
                  </a:txBody>
                  <a:tcPr marL="19351" marR="19351" marT="10483" marB="10483" anchor="ctr"/>
                </a:tc>
              </a:tr>
              <a:tr h="158708">
                <a:tc>
                  <a:txBody>
                    <a:bodyPr/>
                    <a:lstStyle/>
                    <a:p>
                      <a:pPr algn="ctr"/>
                      <a:r>
                        <a:rPr kumimoji="1" lang="en-US" altLang="ja-JP" sz="600" dirty="0" smtClean="0"/>
                        <a:t>B</a:t>
                      </a:r>
                      <a:endParaRPr kumimoji="1" lang="ja-JP" altLang="en-US" sz="600" dirty="0"/>
                    </a:p>
                  </a:txBody>
                  <a:tcPr marL="19351" marR="19351" marT="10483" marB="10483" anchor="ctr"/>
                </a:tc>
                <a:tc>
                  <a:txBody>
                    <a:bodyPr/>
                    <a:lstStyle/>
                    <a:p>
                      <a:r>
                        <a:rPr lang="en-US" altLang="ja-JP" sz="600" dirty="0" smtClean="0"/>
                        <a:t> the notebooks of rape victim’s about their experiences</a:t>
                      </a:r>
                      <a:endParaRPr kumimoji="1" lang="ja-JP" altLang="en-US" sz="600" dirty="0"/>
                    </a:p>
                  </a:txBody>
                  <a:tcPr marL="19351" marR="19351" marT="10483" marB="10483" anchor="ctr"/>
                </a:tc>
              </a:tr>
              <a:tr h="216639">
                <a:tc>
                  <a:txBody>
                    <a:bodyPr/>
                    <a:lstStyle/>
                    <a:p>
                      <a:pPr algn="ctr"/>
                      <a:r>
                        <a:rPr kumimoji="1" lang="en-US" altLang="ja-JP" sz="600" dirty="0" smtClean="0"/>
                        <a:t>C</a:t>
                      </a:r>
                      <a:endParaRPr kumimoji="1" lang="ja-JP" altLang="en-US" sz="600" dirty="0"/>
                    </a:p>
                  </a:txBody>
                  <a:tcPr marL="19351" marR="19351" marT="10483" marB="10483" anchor="ctr"/>
                </a:tc>
                <a:tc>
                  <a:txBody>
                    <a:bodyPr/>
                    <a:lstStyle/>
                    <a:p>
                      <a:r>
                        <a:rPr lang="en-US" altLang="ja-JP" sz="600" dirty="0" smtClean="0"/>
                        <a:t> stress management </a:t>
                      </a:r>
                    </a:p>
                    <a:p>
                      <a:r>
                        <a:rPr lang="en-US" altLang="ja-JP" sz="600" dirty="0" smtClean="0"/>
                        <a:t> </a:t>
                      </a:r>
                      <a:r>
                        <a:rPr lang="en-US" altLang="ja-JP" sz="600" b="1" dirty="0" smtClean="0"/>
                        <a:t> (control materials)</a:t>
                      </a:r>
                      <a:endParaRPr kumimoji="1" lang="ja-JP" altLang="en-US" sz="600" b="1" dirty="0"/>
                    </a:p>
                  </a:txBody>
                  <a:tcPr marL="19351" marR="19351" marT="10483" marB="10483" anchor="ctr"/>
                </a:tc>
              </a:tr>
              <a:tr h="412641">
                <a:tc>
                  <a:txBody>
                    <a:bodyPr/>
                    <a:lstStyle/>
                    <a:p>
                      <a:pPr algn="ctr"/>
                      <a:r>
                        <a:rPr kumimoji="1" lang="en-US" altLang="ja-JP" sz="600" dirty="0" smtClean="0"/>
                        <a:t>C’</a:t>
                      </a:r>
                      <a:endParaRPr kumimoji="1" lang="ja-JP" altLang="en-US" sz="600" dirty="0"/>
                    </a:p>
                  </a:txBody>
                  <a:tcPr marL="19351" marR="19351" marT="10483" marB="10483" anchor="ctr"/>
                </a:tc>
                <a:tc>
                  <a:txBody>
                    <a:bodyPr/>
                    <a:lstStyle/>
                    <a:p>
                      <a:pPr marL="0" marR="0" indent="0" algn="l" defTabSz="2160270" rtl="0" eaLnBrk="1" fontAlgn="auto" latinLnBrk="0" hangingPunct="1">
                        <a:lnSpc>
                          <a:spcPct val="100000"/>
                        </a:lnSpc>
                        <a:spcBef>
                          <a:spcPts val="0"/>
                        </a:spcBef>
                        <a:spcAft>
                          <a:spcPts val="0"/>
                        </a:spcAft>
                        <a:buClrTx/>
                        <a:buSzTx/>
                        <a:buFontTx/>
                        <a:buNone/>
                        <a:tabLst/>
                        <a:defRPr/>
                      </a:pPr>
                      <a:r>
                        <a:rPr lang="en-US" altLang="ja-JP" sz="600" dirty="0" smtClean="0"/>
                        <a:t> the </a:t>
                      </a:r>
                      <a:r>
                        <a:rPr lang="en-US" altLang="ja-JP" sz="600" dirty="0" smtClean="0"/>
                        <a:t>achievements of the </a:t>
                      </a:r>
                      <a:r>
                        <a:rPr lang="en-US" altLang="ja-JP" sz="600" dirty="0" err="1" smtClean="0"/>
                        <a:t>Hepburns</a:t>
                      </a:r>
                      <a:r>
                        <a:rPr lang="en-US" altLang="ja-JP" sz="600" dirty="0" smtClean="0"/>
                        <a:t>, who introduced a system of </a:t>
                      </a:r>
                      <a:r>
                        <a:rPr lang="en-US" altLang="ja-JP" sz="600" dirty="0" err="1" smtClean="0"/>
                        <a:t>romanization</a:t>
                      </a:r>
                      <a:r>
                        <a:rPr lang="en-US" altLang="ja-JP" sz="600" dirty="0" smtClean="0"/>
                        <a:t> in Japan </a:t>
                      </a:r>
                    </a:p>
                    <a:p>
                      <a:pPr marL="0" marR="0" indent="0" algn="l" defTabSz="2160270" rtl="0" eaLnBrk="1" fontAlgn="auto" latinLnBrk="0" hangingPunct="1">
                        <a:lnSpc>
                          <a:spcPct val="100000"/>
                        </a:lnSpc>
                        <a:spcBef>
                          <a:spcPts val="0"/>
                        </a:spcBef>
                        <a:spcAft>
                          <a:spcPts val="0"/>
                        </a:spcAft>
                        <a:buClrTx/>
                        <a:buSzTx/>
                        <a:buFontTx/>
                        <a:buNone/>
                        <a:tabLst/>
                        <a:defRPr/>
                      </a:pPr>
                      <a:r>
                        <a:rPr lang="en-US" altLang="ja-JP" sz="600" dirty="0" smtClean="0"/>
                        <a:t> </a:t>
                      </a:r>
                      <a:r>
                        <a:rPr lang="en-US" altLang="ja-JP" sz="600" b="1" dirty="0" smtClean="0"/>
                        <a:t> (control materials) </a:t>
                      </a:r>
                      <a:endParaRPr lang="ja-JP" altLang="ja-JP" sz="600" b="1" dirty="0" smtClean="0"/>
                    </a:p>
                  </a:txBody>
                  <a:tcPr marL="19351" marR="19351" marT="10483" marB="10483" anchor="ctr"/>
                </a:tc>
              </a:tr>
            </a:tbl>
          </a:graphicData>
        </a:graphic>
      </p:graphicFrame>
      <p:pic>
        <p:nvPicPr>
          <p:cNvPr id="4" name="図 3"/>
          <p:cNvPicPr>
            <a:picLocks noChangeAspect="1"/>
          </p:cNvPicPr>
          <p:nvPr/>
        </p:nvPicPr>
        <p:blipFill>
          <a:blip r:embed="rId3"/>
          <a:stretch>
            <a:fillRect/>
          </a:stretch>
        </p:blipFill>
        <p:spPr>
          <a:xfrm>
            <a:off x="4767531" y="7009346"/>
            <a:ext cx="2003690" cy="1363042"/>
          </a:xfrm>
          <a:prstGeom prst="rect">
            <a:avLst/>
          </a:prstGeom>
        </p:spPr>
      </p:pic>
      <p:pic>
        <p:nvPicPr>
          <p:cNvPr id="12" name="図 11"/>
          <p:cNvPicPr>
            <a:picLocks noChangeAspect="1"/>
          </p:cNvPicPr>
          <p:nvPr/>
        </p:nvPicPr>
        <p:blipFill>
          <a:blip r:embed="rId4"/>
          <a:stretch>
            <a:fillRect/>
          </a:stretch>
        </p:blipFill>
        <p:spPr>
          <a:xfrm>
            <a:off x="4767531" y="5749105"/>
            <a:ext cx="1966275" cy="1071817"/>
          </a:xfrm>
          <a:prstGeom prst="rect">
            <a:avLst/>
          </a:prstGeom>
        </p:spPr>
      </p:pic>
      <p:pic>
        <p:nvPicPr>
          <p:cNvPr id="19" name="図 18"/>
          <p:cNvPicPr>
            <a:picLocks noChangeAspect="1"/>
          </p:cNvPicPr>
          <p:nvPr/>
        </p:nvPicPr>
        <p:blipFill>
          <a:blip r:embed="rId5"/>
          <a:stretch>
            <a:fillRect/>
          </a:stretch>
        </p:blipFill>
        <p:spPr>
          <a:xfrm>
            <a:off x="76563" y="6735803"/>
            <a:ext cx="1967805" cy="1598920"/>
          </a:xfrm>
          <a:prstGeom prst="rect">
            <a:avLst/>
          </a:prstGeom>
        </p:spPr>
      </p:pic>
      <p:pic>
        <p:nvPicPr>
          <p:cNvPr id="20" name="図 19"/>
          <p:cNvPicPr>
            <a:picLocks noChangeAspect="1"/>
          </p:cNvPicPr>
          <p:nvPr/>
        </p:nvPicPr>
        <p:blipFill>
          <a:blip r:embed="rId6"/>
          <a:stretch>
            <a:fillRect/>
          </a:stretch>
        </p:blipFill>
        <p:spPr>
          <a:xfrm>
            <a:off x="2294676" y="6731380"/>
            <a:ext cx="1973248" cy="1603343"/>
          </a:xfrm>
          <a:prstGeom prst="rect">
            <a:avLst/>
          </a:prstGeom>
        </p:spPr>
      </p:pic>
    </p:spTree>
    <p:extLst>
      <p:ext uri="{BB962C8B-B14F-4D97-AF65-F5344CB8AC3E}">
        <p14:creationId xmlns:p14="http://schemas.microsoft.com/office/powerpoint/2010/main" val="859154842"/>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9651</TotalTime>
  <Words>350</Words>
  <Application>Microsoft Macintosh PowerPoint</Application>
  <PresentationFormat>A4 210x297 mm</PresentationFormat>
  <Paragraphs>50</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ホワイト</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Nahoko Kitakaze</dc:creator>
  <cp:lastModifiedBy>Nahoko Kitakaze</cp:lastModifiedBy>
  <cp:revision>20</cp:revision>
  <dcterms:created xsi:type="dcterms:W3CDTF">2014-09-06T14:49:56Z</dcterms:created>
  <dcterms:modified xsi:type="dcterms:W3CDTF">2014-09-17T06:30:40Z</dcterms:modified>
</cp:coreProperties>
</file>